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8" r:id="rId4"/>
    <p:sldId id="269" r:id="rId5"/>
    <p:sldId id="261" r:id="rId6"/>
    <p:sldId id="262" r:id="rId7"/>
    <p:sldId id="263" r:id="rId8"/>
    <p:sldId id="264" r:id="rId9"/>
    <p:sldId id="265"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BD1832-57D5-4510-AEBD-CE9004B626DB}"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FD4E927E-18BA-4936-9708-A95C2DCBA992}">
      <dgm:prSet/>
      <dgm:spPr/>
      <dgm:t>
        <a:bodyPr/>
        <a:lstStyle/>
        <a:p>
          <a:r>
            <a:rPr lang="en-US" dirty="0"/>
            <a:t>Geographic location</a:t>
          </a:r>
        </a:p>
      </dgm:t>
    </dgm:pt>
    <dgm:pt modelId="{1392A9A4-7F14-4E0E-A432-4C3AFA077864}" type="parTrans" cxnId="{08AFD06C-FF5E-4B99-B196-A9CC835C7F9C}">
      <dgm:prSet/>
      <dgm:spPr/>
      <dgm:t>
        <a:bodyPr/>
        <a:lstStyle/>
        <a:p>
          <a:endParaRPr lang="en-US"/>
        </a:p>
      </dgm:t>
    </dgm:pt>
    <dgm:pt modelId="{8F7CC18B-4735-4CC9-9830-B881E45CB02F}" type="sibTrans" cxnId="{08AFD06C-FF5E-4B99-B196-A9CC835C7F9C}">
      <dgm:prSet/>
      <dgm:spPr/>
      <dgm:t>
        <a:bodyPr/>
        <a:lstStyle/>
        <a:p>
          <a:endParaRPr lang="en-US"/>
        </a:p>
      </dgm:t>
    </dgm:pt>
    <dgm:pt modelId="{3C30662F-3D4E-46D9-93D5-D2AC5603443A}">
      <dgm:prSet/>
      <dgm:spPr/>
      <dgm:t>
        <a:bodyPr/>
        <a:lstStyle/>
        <a:p>
          <a:r>
            <a:rPr lang="en-US"/>
            <a:t>Economic factors</a:t>
          </a:r>
        </a:p>
      </dgm:t>
    </dgm:pt>
    <dgm:pt modelId="{AD70CA28-F15B-46A1-91FD-B0C28FF4301D}" type="parTrans" cxnId="{3422B83D-586A-4B34-9BCF-CD89EAC20874}">
      <dgm:prSet/>
      <dgm:spPr/>
      <dgm:t>
        <a:bodyPr/>
        <a:lstStyle/>
        <a:p>
          <a:endParaRPr lang="en-US"/>
        </a:p>
      </dgm:t>
    </dgm:pt>
    <dgm:pt modelId="{5C85742D-447C-44FE-B456-EE9BC8F28A7E}" type="sibTrans" cxnId="{3422B83D-586A-4B34-9BCF-CD89EAC20874}">
      <dgm:prSet/>
      <dgm:spPr/>
      <dgm:t>
        <a:bodyPr/>
        <a:lstStyle/>
        <a:p>
          <a:endParaRPr lang="en-US"/>
        </a:p>
      </dgm:t>
    </dgm:pt>
    <dgm:pt modelId="{A01F5D5B-9B1B-4A73-AFA5-95D18CFF79CD}">
      <dgm:prSet/>
      <dgm:spPr/>
      <dgm:t>
        <a:bodyPr/>
        <a:lstStyle/>
        <a:p>
          <a:r>
            <a:rPr lang="en-US"/>
            <a:t>Social factors</a:t>
          </a:r>
        </a:p>
      </dgm:t>
    </dgm:pt>
    <dgm:pt modelId="{1B5D7A62-5B15-4FBD-BF55-C128755FA9E2}" type="parTrans" cxnId="{15B1DF19-31DB-4BA2-9729-EE599F5EC91F}">
      <dgm:prSet/>
      <dgm:spPr/>
      <dgm:t>
        <a:bodyPr/>
        <a:lstStyle/>
        <a:p>
          <a:endParaRPr lang="en-US"/>
        </a:p>
      </dgm:t>
    </dgm:pt>
    <dgm:pt modelId="{C5DB0524-B794-4B1C-A931-CF9527E4ABDD}" type="sibTrans" cxnId="{15B1DF19-31DB-4BA2-9729-EE599F5EC91F}">
      <dgm:prSet/>
      <dgm:spPr/>
      <dgm:t>
        <a:bodyPr/>
        <a:lstStyle/>
        <a:p>
          <a:endParaRPr lang="en-US"/>
        </a:p>
      </dgm:t>
    </dgm:pt>
    <dgm:pt modelId="{A29DBC03-9A54-4A29-AD3C-0594961283B1}">
      <dgm:prSet/>
      <dgm:spPr/>
      <dgm:t>
        <a:bodyPr/>
        <a:lstStyle/>
        <a:p>
          <a:r>
            <a:rPr lang="en-US" dirty="0"/>
            <a:t>Psychological factors</a:t>
          </a:r>
        </a:p>
      </dgm:t>
    </dgm:pt>
    <dgm:pt modelId="{6D162E5B-AC8B-4F12-9252-5990922FD459}" type="parTrans" cxnId="{ED46E3F3-3E8F-4D10-9DFF-312EBD5E99A7}">
      <dgm:prSet/>
      <dgm:spPr/>
      <dgm:t>
        <a:bodyPr/>
        <a:lstStyle/>
        <a:p>
          <a:endParaRPr lang="en-US"/>
        </a:p>
      </dgm:t>
    </dgm:pt>
    <dgm:pt modelId="{9FA6F09F-1A08-4899-A217-6ECBEB0CBFBB}" type="sibTrans" cxnId="{ED46E3F3-3E8F-4D10-9DFF-312EBD5E99A7}">
      <dgm:prSet/>
      <dgm:spPr/>
      <dgm:t>
        <a:bodyPr/>
        <a:lstStyle/>
        <a:p>
          <a:endParaRPr lang="en-US"/>
        </a:p>
      </dgm:t>
    </dgm:pt>
    <dgm:pt modelId="{8B8DCD99-FAFD-4FAC-9827-3FB9D37F0206}">
      <dgm:prSet/>
      <dgm:spPr/>
      <dgm:t>
        <a:bodyPr/>
        <a:lstStyle/>
        <a:p>
          <a:r>
            <a:rPr lang="en-US" dirty="0"/>
            <a:t>Time</a:t>
          </a:r>
        </a:p>
      </dgm:t>
    </dgm:pt>
    <dgm:pt modelId="{B051C608-40F6-4388-B94C-924FC5D7C3D1}" type="parTrans" cxnId="{1614F08C-DB7F-4EDC-934C-976E87887CD7}">
      <dgm:prSet/>
      <dgm:spPr/>
      <dgm:t>
        <a:bodyPr/>
        <a:lstStyle/>
        <a:p>
          <a:endParaRPr lang="en-US"/>
        </a:p>
      </dgm:t>
    </dgm:pt>
    <dgm:pt modelId="{11AA8CAE-ABD5-4109-8060-F9043AECDF53}" type="sibTrans" cxnId="{1614F08C-DB7F-4EDC-934C-976E87887CD7}">
      <dgm:prSet/>
      <dgm:spPr/>
      <dgm:t>
        <a:bodyPr/>
        <a:lstStyle/>
        <a:p>
          <a:endParaRPr lang="en-US"/>
        </a:p>
      </dgm:t>
    </dgm:pt>
    <dgm:pt modelId="{C9905132-C74F-4CCF-8ED3-3E6980EEEECF}" type="pres">
      <dgm:prSet presAssocID="{C6BD1832-57D5-4510-AEBD-CE9004B626DB}" presName="Name0" presStyleCnt="0">
        <dgm:presLayoutVars>
          <dgm:dir/>
          <dgm:animLvl val="lvl"/>
          <dgm:resizeHandles val="exact"/>
        </dgm:presLayoutVars>
      </dgm:prSet>
      <dgm:spPr/>
    </dgm:pt>
    <dgm:pt modelId="{774EDC5B-E074-4F80-86A6-700307F5E7D6}" type="pres">
      <dgm:prSet presAssocID="{FD4E927E-18BA-4936-9708-A95C2DCBA992}" presName="linNode" presStyleCnt="0"/>
      <dgm:spPr/>
    </dgm:pt>
    <dgm:pt modelId="{D166E27D-904E-42C6-820E-B26143E9CCBA}" type="pres">
      <dgm:prSet presAssocID="{FD4E927E-18BA-4936-9708-A95C2DCBA992}" presName="parentText" presStyleLbl="node1" presStyleIdx="0" presStyleCnt="5">
        <dgm:presLayoutVars>
          <dgm:chMax val="1"/>
          <dgm:bulletEnabled val="1"/>
        </dgm:presLayoutVars>
      </dgm:prSet>
      <dgm:spPr/>
    </dgm:pt>
    <dgm:pt modelId="{39BC5F7B-2172-45C1-9B65-AFA0092DB9EC}" type="pres">
      <dgm:prSet presAssocID="{8F7CC18B-4735-4CC9-9830-B881E45CB02F}" presName="sp" presStyleCnt="0"/>
      <dgm:spPr/>
    </dgm:pt>
    <dgm:pt modelId="{6715E7AC-53AB-4F76-8915-9E2E0AF1A69A}" type="pres">
      <dgm:prSet presAssocID="{3C30662F-3D4E-46D9-93D5-D2AC5603443A}" presName="linNode" presStyleCnt="0"/>
      <dgm:spPr/>
    </dgm:pt>
    <dgm:pt modelId="{D8D1889C-ED69-4436-AC29-84816188F855}" type="pres">
      <dgm:prSet presAssocID="{3C30662F-3D4E-46D9-93D5-D2AC5603443A}" presName="parentText" presStyleLbl="node1" presStyleIdx="1" presStyleCnt="5">
        <dgm:presLayoutVars>
          <dgm:chMax val="1"/>
          <dgm:bulletEnabled val="1"/>
        </dgm:presLayoutVars>
      </dgm:prSet>
      <dgm:spPr/>
    </dgm:pt>
    <dgm:pt modelId="{983C5DE1-B8C4-428C-A422-95064FB108DD}" type="pres">
      <dgm:prSet presAssocID="{5C85742D-447C-44FE-B456-EE9BC8F28A7E}" presName="sp" presStyleCnt="0"/>
      <dgm:spPr/>
    </dgm:pt>
    <dgm:pt modelId="{74828930-A439-4386-9BD2-58446C861355}" type="pres">
      <dgm:prSet presAssocID="{A01F5D5B-9B1B-4A73-AFA5-95D18CFF79CD}" presName="linNode" presStyleCnt="0"/>
      <dgm:spPr/>
    </dgm:pt>
    <dgm:pt modelId="{0D5CC11A-F38A-4757-97CC-AB2BF1C4954E}" type="pres">
      <dgm:prSet presAssocID="{A01F5D5B-9B1B-4A73-AFA5-95D18CFF79CD}" presName="parentText" presStyleLbl="node1" presStyleIdx="2" presStyleCnt="5">
        <dgm:presLayoutVars>
          <dgm:chMax val="1"/>
          <dgm:bulletEnabled val="1"/>
        </dgm:presLayoutVars>
      </dgm:prSet>
      <dgm:spPr/>
    </dgm:pt>
    <dgm:pt modelId="{32D752F8-4D0E-4529-8208-02A77DD6EE6E}" type="pres">
      <dgm:prSet presAssocID="{C5DB0524-B794-4B1C-A931-CF9527E4ABDD}" presName="sp" presStyleCnt="0"/>
      <dgm:spPr/>
    </dgm:pt>
    <dgm:pt modelId="{42E07C86-6B29-4E21-9F4E-ECBA713BB168}" type="pres">
      <dgm:prSet presAssocID="{A29DBC03-9A54-4A29-AD3C-0594961283B1}" presName="linNode" presStyleCnt="0"/>
      <dgm:spPr/>
    </dgm:pt>
    <dgm:pt modelId="{025A8E20-B130-4FF0-880D-9ADC54ECB02C}" type="pres">
      <dgm:prSet presAssocID="{A29DBC03-9A54-4A29-AD3C-0594961283B1}" presName="parentText" presStyleLbl="node1" presStyleIdx="3" presStyleCnt="5">
        <dgm:presLayoutVars>
          <dgm:chMax val="1"/>
          <dgm:bulletEnabled val="1"/>
        </dgm:presLayoutVars>
      </dgm:prSet>
      <dgm:spPr/>
    </dgm:pt>
    <dgm:pt modelId="{FC3C8D0E-A9D5-4007-ABE7-E85ED1905238}" type="pres">
      <dgm:prSet presAssocID="{9FA6F09F-1A08-4899-A217-6ECBEB0CBFBB}" presName="sp" presStyleCnt="0"/>
      <dgm:spPr/>
    </dgm:pt>
    <dgm:pt modelId="{3425C21B-83C6-4326-97E8-A6CD36D27643}" type="pres">
      <dgm:prSet presAssocID="{8B8DCD99-FAFD-4FAC-9827-3FB9D37F0206}" presName="linNode" presStyleCnt="0"/>
      <dgm:spPr/>
    </dgm:pt>
    <dgm:pt modelId="{8C83CCB3-50DF-40C7-B4B7-E5C38FA48CBE}" type="pres">
      <dgm:prSet presAssocID="{8B8DCD99-FAFD-4FAC-9827-3FB9D37F0206}" presName="parentText" presStyleLbl="node1" presStyleIdx="4" presStyleCnt="5">
        <dgm:presLayoutVars>
          <dgm:chMax val="1"/>
          <dgm:bulletEnabled val="1"/>
        </dgm:presLayoutVars>
      </dgm:prSet>
      <dgm:spPr/>
    </dgm:pt>
  </dgm:ptLst>
  <dgm:cxnLst>
    <dgm:cxn modelId="{15B1DF19-31DB-4BA2-9729-EE599F5EC91F}" srcId="{C6BD1832-57D5-4510-AEBD-CE9004B626DB}" destId="{A01F5D5B-9B1B-4A73-AFA5-95D18CFF79CD}" srcOrd="2" destOrd="0" parTransId="{1B5D7A62-5B15-4FBD-BF55-C128755FA9E2}" sibTransId="{C5DB0524-B794-4B1C-A931-CF9527E4ABDD}"/>
    <dgm:cxn modelId="{98613E23-B3B0-4122-91B9-5366DB69599D}" type="presOf" srcId="{FD4E927E-18BA-4936-9708-A95C2DCBA992}" destId="{D166E27D-904E-42C6-820E-B26143E9CCBA}" srcOrd="0" destOrd="0" presId="urn:microsoft.com/office/officeart/2005/8/layout/vList5"/>
    <dgm:cxn modelId="{29E64C32-7E1D-4A4C-92D7-F37010E99992}" type="presOf" srcId="{A01F5D5B-9B1B-4A73-AFA5-95D18CFF79CD}" destId="{0D5CC11A-F38A-4757-97CC-AB2BF1C4954E}" srcOrd="0" destOrd="0" presId="urn:microsoft.com/office/officeart/2005/8/layout/vList5"/>
    <dgm:cxn modelId="{3422B83D-586A-4B34-9BCF-CD89EAC20874}" srcId="{C6BD1832-57D5-4510-AEBD-CE9004B626DB}" destId="{3C30662F-3D4E-46D9-93D5-D2AC5603443A}" srcOrd="1" destOrd="0" parTransId="{AD70CA28-F15B-46A1-91FD-B0C28FF4301D}" sibTransId="{5C85742D-447C-44FE-B456-EE9BC8F28A7E}"/>
    <dgm:cxn modelId="{5C23F863-C30E-457A-9018-DE5BCED1AB85}" type="presOf" srcId="{A29DBC03-9A54-4A29-AD3C-0594961283B1}" destId="{025A8E20-B130-4FF0-880D-9ADC54ECB02C}" srcOrd="0" destOrd="0" presId="urn:microsoft.com/office/officeart/2005/8/layout/vList5"/>
    <dgm:cxn modelId="{08AFD06C-FF5E-4B99-B196-A9CC835C7F9C}" srcId="{C6BD1832-57D5-4510-AEBD-CE9004B626DB}" destId="{FD4E927E-18BA-4936-9708-A95C2DCBA992}" srcOrd="0" destOrd="0" parTransId="{1392A9A4-7F14-4E0E-A432-4C3AFA077864}" sibTransId="{8F7CC18B-4735-4CC9-9830-B881E45CB02F}"/>
    <dgm:cxn modelId="{1614F08C-DB7F-4EDC-934C-976E87887CD7}" srcId="{C6BD1832-57D5-4510-AEBD-CE9004B626DB}" destId="{8B8DCD99-FAFD-4FAC-9827-3FB9D37F0206}" srcOrd="4" destOrd="0" parTransId="{B051C608-40F6-4388-B94C-924FC5D7C3D1}" sibTransId="{11AA8CAE-ABD5-4109-8060-F9043AECDF53}"/>
    <dgm:cxn modelId="{FF03EE93-2631-4911-BE53-5A6E0EA32271}" type="presOf" srcId="{3C30662F-3D4E-46D9-93D5-D2AC5603443A}" destId="{D8D1889C-ED69-4436-AC29-84816188F855}" srcOrd="0" destOrd="0" presId="urn:microsoft.com/office/officeart/2005/8/layout/vList5"/>
    <dgm:cxn modelId="{08A150CE-27AD-4043-9834-1062BAFB17EC}" type="presOf" srcId="{C6BD1832-57D5-4510-AEBD-CE9004B626DB}" destId="{C9905132-C74F-4CCF-8ED3-3E6980EEEECF}" srcOrd="0" destOrd="0" presId="urn:microsoft.com/office/officeart/2005/8/layout/vList5"/>
    <dgm:cxn modelId="{C32A1AD8-AFDF-4387-8417-CFF60A766FB3}" type="presOf" srcId="{8B8DCD99-FAFD-4FAC-9827-3FB9D37F0206}" destId="{8C83CCB3-50DF-40C7-B4B7-E5C38FA48CBE}" srcOrd="0" destOrd="0" presId="urn:microsoft.com/office/officeart/2005/8/layout/vList5"/>
    <dgm:cxn modelId="{ED46E3F3-3E8F-4D10-9DFF-312EBD5E99A7}" srcId="{C6BD1832-57D5-4510-AEBD-CE9004B626DB}" destId="{A29DBC03-9A54-4A29-AD3C-0594961283B1}" srcOrd="3" destOrd="0" parTransId="{6D162E5B-AC8B-4F12-9252-5990922FD459}" sibTransId="{9FA6F09F-1A08-4899-A217-6ECBEB0CBFBB}"/>
    <dgm:cxn modelId="{5913920B-2EB4-46D8-9ED2-47EC9D75F796}" type="presParOf" srcId="{C9905132-C74F-4CCF-8ED3-3E6980EEEECF}" destId="{774EDC5B-E074-4F80-86A6-700307F5E7D6}" srcOrd="0" destOrd="0" presId="urn:microsoft.com/office/officeart/2005/8/layout/vList5"/>
    <dgm:cxn modelId="{CC732C1E-8DFA-43BA-BD26-EFFFC95534C5}" type="presParOf" srcId="{774EDC5B-E074-4F80-86A6-700307F5E7D6}" destId="{D166E27D-904E-42C6-820E-B26143E9CCBA}" srcOrd="0" destOrd="0" presId="urn:microsoft.com/office/officeart/2005/8/layout/vList5"/>
    <dgm:cxn modelId="{7C0F2B6B-CE0D-4305-ABC3-3D70044BF5B5}" type="presParOf" srcId="{C9905132-C74F-4CCF-8ED3-3E6980EEEECF}" destId="{39BC5F7B-2172-45C1-9B65-AFA0092DB9EC}" srcOrd="1" destOrd="0" presId="urn:microsoft.com/office/officeart/2005/8/layout/vList5"/>
    <dgm:cxn modelId="{AB816890-02B7-458B-B615-00DE5C48807F}" type="presParOf" srcId="{C9905132-C74F-4CCF-8ED3-3E6980EEEECF}" destId="{6715E7AC-53AB-4F76-8915-9E2E0AF1A69A}" srcOrd="2" destOrd="0" presId="urn:microsoft.com/office/officeart/2005/8/layout/vList5"/>
    <dgm:cxn modelId="{A916A13B-0F6F-45DA-A1CB-F37A6280B7C5}" type="presParOf" srcId="{6715E7AC-53AB-4F76-8915-9E2E0AF1A69A}" destId="{D8D1889C-ED69-4436-AC29-84816188F855}" srcOrd="0" destOrd="0" presId="urn:microsoft.com/office/officeart/2005/8/layout/vList5"/>
    <dgm:cxn modelId="{6163E5EF-15A1-4E7F-9D9F-AC907E4B5B32}" type="presParOf" srcId="{C9905132-C74F-4CCF-8ED3-3E6980EEEECF}" destId="{983C5DE1-B8C4-428C-A422-95064FB108DD}" srcOrd="3" destOrd="0" presId="urn:microsoft.com/office/officeart/2005/8/layout/vList5"/>
    <dgm:cxn modelId="{58CEBEC7-A3F6-4C5B-9AAA-7CB216C90877}" type="presParOf" srcId="{C9905132-C74F-4CCF-8ED3-3E6980EEEECF}" destId="{74828930-A439-4386-9BD2-58446C861355}" srcOrd="4" destOrd="0" presId="urn:microsoft.com/office/officeart/2005/8/layout/vList5"/>
    <dgm:cxn modelId="{814A3983-A57A-4CD4-88EC-3EE6A8ED0340}" type="presParOf" srcId="{74828930-A439-4386-9BD2-58446C861355}" destId="{0D5CC11A-F38A-4757-97CC-AB2BF1C4954E}" srcOrd="0" destOrd="0" presId="urn:microsoft.com/office/officeart/2005/8/layout/vList5"/>
    <dgm:cxn modelId="{95CE6D3A-01E6-4084-9753-AFE3C6F32B64}" type="presParOf" srcId="{C9905132-C74F-4CCF-8ED3-3E6980EEEECF}" destId="{32D752F8-4D0E-4529-8208-02A77DD6EE6E}" srcOrd="5" destOrd="0" presId="urn:microsoft.com/office/officeart/2005/8/layout/vList5"/>
    <dgm:cxn modelId="{A9EF0EEF-CCF2-46D2-82E1-9B6D6EE8DC00}" type="presParOf" srcId="{C9905132-C74F-4CCF-8ED3-3E6980EEEECF}" destId="{42E07C86-6B29-4E21-9F4E-ECBA713BB168}" srcOrd="6" destOrd="0" presId="urn:microsoft.com/office/officeart/2005/8/layout/vList5"/>
    <dgm:cxn modelId="{630E92AD-EE2E-4633-AA9B-C22EDAD082C8}" type="presParOf" srcId="{42E07C86-6B29-4E21-9F4E-ECBA713BB168}" destId="{025A8E20-B130-4FF0-880D-9ADC54ECB02C}" srcOrd="0" destOrd="0" presId="urn:microsoft.com/office/officeart/2005/8/layout/vList5"/>
    <dgm:cxn modelId="{F720ABF7-7748-40BB-827D-1C81296615F7}" type="presParOf" srcId="{C9905132-C74F-4CCF-8ED3-3E6980EEEECF}" destId="{FC3C8D0E-A9D5-4007-ABE7-E85ED1905238}" srcOrd="7" destOrd="0" presId="urn:microsoft.com/office/officeart/2005/8/layout/vList5"/>
    <dgm:cxn modelId="{1F2C2DAF-2651-453F-AD65-01B581B0F511}" type="presParOf" srcId="{C9905132-C74F-4CCF-8ED3-3E6980EEEECF}" destId="{3425C21B-83C6-4326-97E8-A6CD36D27643}" srcOrd="8" destOrd="0" presId="urn:microsoft.com/office/officeart/2005/8/layout/vList5"/>
    <dgm:cxn modelId="{30390472-7B39-4417-B2D5-BDD8A50331F3}" type="presParOf" srcId="{3425C21B-83C6-4326-97E8-A6CD36D27643}" destId="{8C83CCB3-50DF-40C7-B4B7-E5C38FA48CBE}"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E47830-97C7-43B3-A345-B833BABA743F}"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C84B064-7CF8-43AF-AD9D-C1651FA47A60}">
      <dgm:prSet/>
      <dgm:spPr/>
      <dgm:t>
        <a:bodyPr/>
        <a:lstStyle/>
        <a:p>
          <a:pPr>
            <a:lnSpc>
              <a:spcPct val="100000"/>
            </a:lnSpc>
          </a:pPr>
          <a:r>
            <a:rPr lang="en-US"/>
            <a:t>Acquire or centralize resources that respond to the actual or anticipated information needs of those who respond to or are affected by public health priorities</a:t>
          </a:r>
        </a:p>
      </dgm:t>
    </dgm:pt>
    <dgm:pt modelId="{E490074B-8B9B-49E7-89D5-918D6754F26C}" type="parTrans" cxnId="{2831EEC9-E0F3-4D2A-990E-47BDFC2D5E4B}">
      <dgm:prSet/>
      <dgm:spPr/>
      <dgm:t>
        <a:bodyPr/>
        <a:lstStyle/>
        <a:p>
          <a:endParaRPr lang="en-US"/>
        </a:p>
      </dgm:t>
    </dgm:pt>
    <dgm:pt modelId="{EF7802FB-B44E-49D6-B168-857E77F5045E}" type="sibTrans" cxnId="{2831EEC9-E0F3-4D2A-990E-47BDFC2D5E4B}">
      <dgm:prSet/>
      <dgm:spPr/>
      <dgm:t>
        <a:bodyPr/>
        <a:lstStyle/>
        <a:p>
          <a:endParaRPr lang="en-US"/>
        </a:p>
      </dgm:t>
    </dgm:pt>
    <dgm:pt modelId="{DFCF6CBA-1527-4379-9267-71C1BC4E0B00}">
      <dgm:prSet/>
      <dgm:spPr/>
      <dgm:t>
        <a:bodyPr/>
        <a:lstStyle/>
        <a:p>
          <a:pPr>
            <a:lnSpc>
              <a:spcPct val="100000"/>
            </a:lnSpc>
          </a:pPr>
          <a:r>
            <a:rPr lang="en-US"/>
            <a:t>Take an interdisciplinary approach to aggregating resources</a:t>
          </a:r>
        </a:p>
      </dgm:t>
    </dgm:pt>
    <dgm:pt modelId="{05F67121-F821-4C93-8EC4-588FA6BF8622}" type="parTrans" cxnId="{7051A9A1-9FF2-462D-8031-E26D67E8D680}">
      <dgm:prSet/>
      <dgm:spPr/>
      <dgm:t>
        <a:bodyPr/>
        <a:lstStyle/>
        <a:p>
          <a:endParaRPr lang="en-US"/>
        </a:p>
      </dgm:t>
    </dgm:pt>
    <dgm:pt modelId="{D67C3752-4333-4C33-AF34-58E21E2D84A4}" type="sibTrans" cxnId="{7051A9A1-9FF2-462D-8031-E26D67E8D680}">
      <dgm:prSet/>
      <dgm:spPr/>
      <dgm:t>
        <a:bodyPr/>
        <a:lstStyle/>
        <a:p>
          <a:endParaRPr lang="en-US"/>
        </a:p>
      </dgm:t>
    </dgm:pt>
    <dgm:pt modelId="{1AB39F7B-5FA6-4CF2-B3B5-E3314F717D5B}">
      <dgm:prSet/>
      <dgm:spPr/>
      <dgm:t>
        <a:bodyPr/>
        <a:lstStyle/>
        <a:p>
          <a:pPr>
            <a:lnSpc>
              <a:spcPct val="100000"/>
            </a:lnSpc>
          </a:pPr>
          <a:r>
            <a:rPr lang="en-US"/>
            <a:t>March 2020: COVID-19 Book List</a:t>
          </a:r>
        </a:p>
      </dgm:t>
    </dgm:pt>
    <dgm:pt modelId="{FDE2A925-50B2-4F6C-88A3-9AF580005256}" type="parTrans" cxnId="{4562FCBF-3B98-4005-A50F-AC2EC46AB041}">
      <dgm:prSet/>
      <dgm:spPr/>
      <dgm:t>
        <a:bodyPr/>
        <a:lstStyle/>
        <a:p>
          <a:endParaRPr lang="en-US"/>
        </a:p>
      </dgm:t>
    </dgm:pt>
    <dgm:pt modelId="{4C23FADC-1574-4435-A902-BE9F132FD77D}" type="sibTrans" cxnId="{4562FCBF-3B98-4005-A50F-AC2EC46AB041}">
      <dgm:prSet/>
      <dgm:spPr/>
      <dgm:t>
        <a:bodyPr/>
        <a:lstStyle/>
        <a:p>
          <a:endParaRPr lang="en-US"/>
        </a:p>
      </dgm:t>
    </dgm:pt>
    <dgm:pt modelId="{F22E1D7B-2A6C-44F2-AFB7-42FD2A3E3A27}" type="pres">
      <dgm:prSet presAssocID="{4AE47830-97C7-43B3-A345-B833BABA743F}" presName="root" presStyleCnt="0">
        <dgm:presLayoutVars>
          <dgm:dir/>
          <dgm:resizeHandles val="exact"/>
        </dgm:presLayoutVars>
      </dgm:prSet>
      <dgm:spPr/>
    </dgm:pt>
    <dgm:pt modelId="{CBC99638-777F-4A4E-8587-2D77D13AF85B}" type="pres">
      <dgm:prSet presAssocID="{4C84B064-7CF8-43AF-AD9D-C1651FA47A60}" presName="compNode" presStyleCnt="0"/>
      <dgm:spPr/>
    </dgm:pt>
    <dgm:pt modelId="{81A606C9-4F5F-4968-8F55-12087AA3E13D}" type="pres">
      <dgm:prSet presAssocID="{4C84B064-7CF8-43AF-AD9D-C1651FA47A60}" presName="bgRect" presStyleLbl="bgShp" presStyleIdx="0" presStyleCnt="3"/>
      <dgm:spPr/>
    </dgm:pt>
    <dgm:pt modelId="{E9A5B49A-27B5-4B0D-9B48-A6B09D9E8C29}" type="pres">
      <dgm:prSet presAssocID="{4C84B064-7CF8-43AF-AD9D-C1651FA47A6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ctor"/>
        </a:ext>
      </dgm:extLst>
    </dgm:pt>
    <dgm:pt modelId="{4DB73EBB-6935-4E6F-AB78-FCED2BD73F88}" type="pres">
      <dgm:prSet presAssocID="{4C84B064-7CF8-43AF-AD9D-C1651FA47A60}" presName="spaceRect" presStyleCnt="0"/>
      <dgm:spPr/>
    </dgm:pt>
    <dgm:pt modelId="{5085BEBC-4487-455A-810F-2F60705140DA}" type="pres">
      <dgm:prSet presAssocID="{4C84B064-7CF8-43AF-AD9D-C1651FA47A60}" presName="parTx" presStyleLbl="revTx" presStyleIdx="0" presStyleCnt="3">
        <dgm:presLayoutVars>
          <dgm:chMax val="0"/>
          <dgm:chPref val="0"/>
        </dgm:presLayoutVars>
      </dgm:prSet>
      <dgm:spPr/>
    </dgm:pt>
    <dgm:pt modelId="{87BDD147-4467-4AE3-A155-95850CE85FD9}" type="pres">
      <dgm:prSet presAssocID="{EF7802FB-B44E-49D6-B168-857E77F5045E}" presName="sibTrans" presStyleCnt="0"/>
      <dgm:spPr/>
    </dgm:pt>
    <dgm:pt modelId="{CCD171E5-FC79-4830-B544-D17F0F831621}" type="pres">
      <dgm:prSet presAssocID="{DFCF6CBA-1527-4379-9267-71C1BC4E0B00}" presName="compNode" presStyleCnt="0"/>
      <dgm:spPr/>
    </dgm:pt>
    <dgm:pt modelId="{D9CFE7CF-E4DF-42D4-A185-34A045DE430B}" type="pres">
      <dgm:prSet presAssocID="{DFCF6CBA-1527-4379-9267-71C1BC4E0B00}" presName="bgRect" presStyleLbl="bgShp" presStyleIdx="1" presStyleCnt="3"/>
      <dgm:spPr/>
    </dgm:pt>
    <dgm:pt modelId="{EE1767FA-1B3C-45FC-8C16-5E15628FE376}" type="pres">
      <dgm:prSet presAssocID="{DFCF6CBA-1527-4379-9267-71C1BC4E0B0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ead with Gears"/>
        </a:ext>
      </dgm:extLst>
    </dgm:pt>
    <dgm:pt modelId="{967E377C-2D9E-462E-BEE0-95E476CF8F81}" type="pres">
      <dgm:prSet presAssocID="{DFCF6CBA-1527-4379-9267-71C1BC4E0B00}" presName="spaceRect" presStyleCnt="0"/>
      <dgm:spPr/>
    </dgm:pt>
    <dgm:pt modelId="{27D9B528-FD93-4344-BF38-BDEB9B9F99AE}" type="pres">
      <dgm:prSet presAssocID="{DFCF6CBA-1527-4379-9267-71C1BC4E0B00}" presName="parTx" presStyleLbl="revTx" presStyleIdx="1" presStyleCnt="3">
        <dgm:presLayoutVars>
          <dgm:chMax val="0"/>
          <dgm:chPref val="0"/>
        </dgm:presLayoutVars>
      </dgm:prSet>
      <dgm:spPr/>
    </dgm:pt>
    <dgm:pt modelId="{567BC3CF-D912-45C8-8DDA-4B1EEA998289}" type="pres">
      <dgm:prSet presAssocID="{D67C3752-4333-4C33-AF34-58E21E2D84A4}" presName="sibTrans" presStyleCnt="0"/>
      <dgm:spPr/>
    </dgm:pt>
    <dgm:pt modelId="{A4F3A9F2-ACE3-441B-A1AE-D8E81A7A6FF0}" type="pres">
      <dgm:prSet presAssocID="{1AB39F7B-5FA6-4CF2-B3B5-E3314F717D5B}" presName="compNode" presStyleCnt="0"/>
      <dgm:spPr/>
    </dgm:pt>
    <dgm:pt modelId="{D8A5E01B-910C-40D7-AA92-4C653CC2F1A4}" type="pres">
      <dgm:prSet presAssocID="{1AB39F7B-5FA6-4CF2-B3B5-E3314F717D5B}" presName="bgRect" presStyleLbl="bgShp" presStyleIdx="2" presStyleCnt="3"/>
      <dgm:spPr/>
    </dgm:pt>
    <dgm:pt modelId="{83F34F35-F5F1-4DAE-8DE5-B8BDD46B3334}" type="pres">
      <dgm:prSet presAssocID="{1AB39F7B-5FA6-4CF2-B3B5-E3314F717D5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losed Book"/>
        </a:ext>
      </dgm:extLst>
    </dgm:pt>
    <dgm:pt modelId="{EEA78B26-E2DB-4C0F-9DED-9F47EF235EF5}" type="pres">
      <dgm:prSet presAssocID="{1AB39F7B-5FA6-4CF2-B3B5-E3314F717D5B}" presName="spaceRect" presStyleCnt="0"/>
      <dgm:spPr/>
    </dgm:pt>
    <dgm:pt modelId="{1F12CC5F-8A00-4BA3-B670-75D1048A3F12}" type="pres">
      <dgm:prSet presAssocID="{1AB39F7B-5FA6-4CF2-B3B5-E3314F717D5B}" presName="parTx" presStyleLbl="revTx" presStyleIdx="2" presStyleCnt="3">
        <dgm:presLayoutVars>
          <dgm:chMax val="0"/>
          <dgm:chPref val="0"/>
        </dgm:presLayoutVars>
      </dgm:prSet>
      <dgm:spPr/>
    </dgm:pt>
  </dgm:ptLst>
  <dgm:cxnLst>
    <dgm:cxn modelId="{D5541209-6330-412A-8951-BD9616447B28}" type="presOf" srcId="{1AB39F7B-5FA6-4CF2-B3B5-E3314F717D5B}" destId="{1F12CC5F-8A00-4BA3-B670-75D1048A3F12}" srcOrd="0" destOrd="0" presId="urn:microsoft.com/office/officeart/2018/2/layout/IconVerticalSolidList"/>
    <dgm:cxn modelId="{4C417A0F-F20C-4F70-8628-4FD8C5BF28DE}" type="presOf" srcId="{DFCF6CBA-1527-4379-9267-71C1BC4E0B00}" destId="{27D9B528-FD93-4344-BF38-BDEB9B9F99AE}" srcOrd="0" destOrd="0" presId="urn:microsoft.com/office/officeart/2018/2/layout/IconVerticalSolidList"/>
    <dgm:cxn modelId="{E465FB61-4891-4B77-A1D0-DF84303B2B61}" type="presOf" srcId="{4C84B064-7CF8-43AF-AD9D-C1651FA47A60}" destId="{5085BEBC-4487-455A-810F-2F60705140DA}" srcOrd="0" destOrd="0" presId="urn:microsoft.com/office/officeart/2018/2/layout/IconVerticalSolidList"/>
    <dgm:cxn modelId="{7051A9A1-9FF2-462D-8031-E26D67E8D680}" srcId="{4AE47830-97C7-43B3-A345-B833BABA743F}" destId="{DFCF6CBA-1527-4379-9267-71C1BC4E0B00}" srcOrd="1" destOrd="0" parTransId="{05F67121-F821-4C93-8EC4-588FA6BF8622}" sibTransId="{D67C3752-4333-4C33-AF34-58E21E2D84A4}"/>
    <dgm:cxn modelId="{4562FCBF-3B98-4005-A50F-AC2EC46AB041}" srcId="{4AE47830-97C7-43B3-A345-B833BABA743F}" destId="{1AB39F7B-5FA6-4CF2-B3B5-E3314F717D5B}" srcOrd="2" destOrd="0" parTransId="{FDE2A925-50B2-4F6C-88A3-9AF580005256}" sibTransId="{4C23FADC-1574-4435-A902-BE9F132FD77D}"/>
    <dgm:cxn modelId="{2831EEC9-E0F3-4D2A-990E-47BDFC2D5E4B}" srcId="{4AE47830-97C7-43B3-A345-B833BABA743F}" destId="{4C84B064-7CF8-43AF-AD9D-C1651FA47A60}" srcOrd="0" destOrd="0" parTransId="{E490074B-8B9B-49E7-89D5-918D6754F26C}" sibTransId="{EF7802FB-B44E-49D6-B168-857E77F5045E}"/>
    <dgm:cxn modelId="{FFCE92D3-F267-485C-953B-9B5BA8EAE8A6}" type="presOf" srcId="{4AE47830-97C7-43B3-A345-B833BABA743F}" destId="{F22E1D7B-2A6C-44F2-AFB7-42FD2A3E3A27}" srcOrd="0" destOrd="0" presId="urn:microsoft.com/office/officeart/2018/2/layout/IconVerticalSolidList"/>
    <dgm:cxn modelId="{76F469EF-C435-4C68-9F4E-767728275E04}" type="presParOf" srcId="{F22E1D7B-2A6C-44F2-AFB7-42FD2A3E3A27}" destId="{CBC99638-777F-4A4E-8587-2D77D13AF85B}" srcOrd="0" destOrd="0" presId="urn:microsoft.com/office/officeart/2018/2/layout/IconVerticalSolidList"/>
    <dgm:cxn modelId="{033EE717-44ED-4406-B06E-FA6D0553FEBF}" type="presParOf" srcId="{CBC99638-777F-4A4E-8587-2D77D13AF85B}" destId="{81A606C9-4F5F-4968-8F55-12087AA3E13D}" srcOrd="0" destOrd="0" presId="urn:microsoft.com/office/officeart/2018/2/layout/IconVerticalSolidList"/>
    <dgm:cxn modelId="{88B8EF41-01F0-43DF-BEDA-F1DE1996A973}" type="presParOf" srcId="{CBC99638-777F-4A4E-8587-2D77D13AF85B}" destId="{E9A5B49A-27B5-4B0D-9B48-A6B09D9E8C29}" srcOrd="1" destOrd="0" presId="urn:microsoft.com/office/officeart/2018/2/layout/IconVerticalSolidList"/>
    <dgm:cxn modelId="{E2AF2DB6-429F-400C-B393-A2A1734CCCF2}" type="presParOf" srcId="{CBC99638-777F-4A4E-8587-2D77D13AF85B}" destId="{4DB73EBB-6935-4E6F-AB78-FCED2BD73F88}" srcOrd="2" destOrd="0" presId="urn:microsoft.com/office/officeart/2018/2/layout/IconVerticalSolidList"/>
    <dgm:cxn modelId="{E8341B73-2E26-47AD-A894-B38783392F85}" type="presParOf" srcId="{CBC99638-777F-4A4E-8587-2D77D13AF85B}" destId="{5085BEBC-4487-455A-810F-2F60705140DA}" srcOrd="3" destOrd="0" presId="urn:microsoft.com/office/officeart/2018/2/layout/IconVerticalSolidList"/>
    <dgm:cxn modelId="{07C03FE6-A44F-424A-A2C7-E6292D33B60C}" type="presParOf" srcId="{F22E1D7B-2A6C-44F2-AFB7-42FD2A3E3A27}" destId="{87BDD147-4467-4AE3-A155-95850CE85FD9}" srcOrd="1" destOrd="0" presId="urn:microsoft.com/office/officeart/2018/2/layout/IconVerticalSolidList"/>
    <dgm:cxn modelId="{685CF026-9B35-423E-ADEF-8C998AC30D05}" type="presParOf" srcId="{F22E1D7B-2A6C-44F2-AFB7-42FD2A3E3A27}" destId="{CCD171E5-FC79-4830-B544-D17F0F831621}" srcOrd="2" destOrd="0" presId="urn:microsoft.com/office/officeart/2018/2/layout/IconVerticalSolidList"/>
    <dgm:cxn modelId="{20CDDF55-7106-4483-8913-6E170B2C49F5}" type="presParOf" srcId="{CCD171E5-FC79-4830-B544-D17F0F831621}" destId="{D9CFE7CF-E4DF-42D4-A185-34A045DE430B}" srcOrd="0" destOrd="0" presId="urn:microsoft.com/office/officeart/2018/2/layout/IconVerticalSolidList"/>
    <dgm:cxn modelId="{2D2DA1BF-88F5-4091-9784-EE502F395D0E}" type="presParOf" srcId="{CCD171E5-FC79-4830-B544-D17F0F831621}" destId="{EE1767FA-1B3C-45FC-8C16-5E15628FE376}" srcOrd="1" destOrd="0" presId="urn:microsoft.com/office/officeart/2018/2/layout/IconVerticalSolidList"/>
    <dgm:cxn modelId="{86C9387F-82F9-4315-9B74-BF86ABAFEF11}" type="presParOf" srcId="{CCD171E5-FC79-4830-B544-D17F0F831621}" destId="{967E377C-2D9E-462E-BEE0-95E476CF8F81}" srcOrd="2" destOrd="0" presId="urn:microsoft.com/office/officeart/2018/2/layout/IconVerticalSolidList"/>
    <dgm:cxn modelId="{E92669C6-0AF9-4FD4-832E-15482DD455F7}" type="presParOf" srcId="{CCD171E5-FC79-4830-B544-D17F0F831621}" destId="{27D9B528-FD93-4344-BF38-BDEB9B9F99AE}" srcOrd="3" destOrd="0" presId="urn:microsoft.com/office/officeart/2018/2/layout/IconVerticalSolidList"/>
    <dgm:cxn modelId="{0DC766E0-2F47-4312-B9BA-EE82C86D2E5F}" type="presParOf" srcId="{F22E1D7B-2A6C-44F2-AFB7-42FD2A3E3A27}" destId="{567BC3CF-D912-45C8-8DDA-4B1EEA998289}" srcOrd="3" destOrd="0" presId="urn:microsoft.com/office/officeart/2018/2/layout/IconVerticalSolidList"/>
    <dgm:cxn modelId="{B94DE6AF-6FD6-421D-82DC-F63C84DF2240}" type="presParOf" srcId="{F22E1D7B-2A6C-44F2-AFB7-42FD2A3E3A27}" destId="{A4F3A9F2-ACE3-441B-A1AE-D8E81A7A6FF0}" srcOrd="4" destOrd="0" presId="urn:microsoft.com/office/officeart/2018/2/layout/IconVerticalSolidList"/>
    <dgm:cxn modelId="{ABAC3A8D-0DC6-45B4-874D-92D8ED052FA3}" type="presParOf" srcId="{A4F3A9F2-ACE3-441B-A1AE-D8E81A7A6FF0}" destId="{D8A5E01B-910C-40D7-AA92-4C653CC2F1A4}" srcOrd="0" destOrd="0" presId="urn:microsoft.com/office/officeart/2018/2/layout/IconVerticalSolidList"/>
    <dgm:cxn modelId="{95E561E5-5F7D-475A-ABAD-6726C0A81DA5}" type="presParOf" srcId="{A4F3A9F2-ACE3-441B-A1AE-D8E81A7A6FF0}" destId="{83F34F35-F5F1-4DAE-8DE5-B8BDD46B3334}" srcOrd="1" destOrd="0" presId="urn:microsoft.com/office/officeart/2018/2/layout/IconVerticalSolidList"/>
    <dgm:cxn modelId="{EBE3530C-D272-4C43-B61E-893E735BC0C4}" type="presParOf" srcId="{A4F3A9F2-ACE3-441B-A1AE-D8E81A7A6FF0}" destId="{EEA78B26-E2DB-4C0F-9DED-9F47EF235EF5}" srcOrd="2" destOrd="0" presId="urn:microsoft.com/office/officeart/2018/2/layout/IconVerticalSolidList"/>
    <dgm:cxn modelId="{2845FB2E-CAD2-492D-9BAC-410EEB6A81D9}" type="presParOf" srcId="{A4F3A9F2-ACE3-441B-A1AE-D8E81A7A6FF0}" destId="{1F12CC5F-8A00-4BA3-B670-75D1048A3F1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0B3E50-E4EE-4F4C-94FA-198B324A0CDB}" type="doc">
      <dgm:prSet loTypeId="urn:microsoft.com/office/officeart/2016/7/layout/BasicTimeline" loCatId="process" qsTypeId="urn:microsoft.com/office/officeart/2005/8/quickstyle/simple1" qsCatId="simple" csTypeId="urn:microsoft.com/office/officeart/2005/8/colors/colorful2" csCatId="colorful" phldr="1"/>
      <dgm:spPr/>
      <dgm:t>
        <a:bodyPr/>
        <a:lstStyle/>
        <a:p>
          <a:endParaRPr lang="en-US"/>
        </a:p>
      </dgm:t>
    </dgm:pt>
    <dgm:pt modelId="{8EA9A0B5-9DAD-4B9E-A0A0-D69C5D82900E}">
      <dgm:prSet/>
      <dgm:spPr/>
      <dgm:t>
        <a:bodyPr/>
        <a:lstStyle/>
        <a:p>
          <a:pPr>
            <a:defRPr b="1"/>
          </a:pPr>
          <a:r>
            <a:rPr lang="en-US"/>
            <a:t>Oct. 2020</a:t>
          </a:r>
        </a:p>
      </dgm:t>
    </dgm:pt>
    <dgm:pt modelId="{E56CD9B5-A989-4317-BA98-336F2B265437}" type="parTrans" cxnId="{BB6BA6A2-A0CD-4900-ABFB-589E8E029D8B}">
      <dgm:prSet/>
      <dgm:spPr/>
      <dgm:t>
        <a:bodyPr/>
        <a:lstStyle/>
        <a:p>
          <a:endParaRPr lang="en-US"/>
        </a:p>
      </dgm:t>
    </dgm:pt>
    <dgm:pt modelId="{8D289342-BB48-4B1D-B6DE-3383FD0B9BC2}" type="sibTrans" cxnId="{BB6BA6A2-A0CD-4900-ABFB-589E8E029D8B}">
      <dgm:prSet/>
      <dgm:spPr/>
      <dgm:t>
        <a:bodyPr/>
        <a:lstStyle/>
        <a:p>
          <a:endParaRPr lang="en-US"/>
        </a:p>
      </dgm:t>
    </dgm:pt>
    <dgm:pt modelId="{9FAFDF7C-63B2-4E34-B98E-52C410D08D45}">
      <dgm:prSet/>
      <dgm:spPr/>
      <dgm:t>
        <a:bodyPr/>
        <a:lstStyle/>
        <a:p>
          <a:r>
            <a:rPr lang="en-US"/>
            <a:t>Health Equity</a:t>
          </a:r>
        </a:p>
      </dgm:t>
    </dgm:pt>
    <dgm:pt modelId="{C81BA2AF-BF43-4CB2-B7F4-6E357DCD2324}" type="parTrans" cxnId="{846554A5-3FCE-4879-A23E-0B6823453DF2}">
      <dgm:prSet/>
      <dgm:spPr/>
      <dgm:t>
        <a:bodyPr/>
        <a:lstStyle/>
        <a:p>
          <a:endParaRPr lang="en-US"/>
        </a:p>
      </dgm:t>
    </dgm:pt>
    <dgm:pt modelId="{481C224A-7FBF-4D3F-9C47-14466EB60A08}" type="sibTrans" cxnId="{846554A5-3FCE-4879-A23E-0B6823453DF2}">
      <dgm:prSet/>
      <dgm:spPr/>
      <dgm:t>
        <a:bodyPr/>
        <a:lstStyle/>
        <a:p>
          <a:endParaRPr lang="en-US"/>
        </a:p>
      </dgm:t>
    </dgm:pt>
    <dgm:pt modelId="{BA858237-A176-4A46-B4F2-A509B575BE80}">
      <dgm:prSet/>
      <dgm:spPr/>
      <dgm:t>
        <a:bodyPr/>
        <a:lstStyle/>
        <a:p>
          <a:pPr>
            <a:defRPr b="1"/>
          </a:pPr>
          <a:r>
            <a:rPr lang="en-US"/>
            <a:t>Jan. 2021</a:t>
          </a:r>
        </a:p>
      </dgm:t>
    </dgm:pt>
    <dgm:pt modelId="{9DC1FA70-55FC-4C82-A4CC-E095032CB16E}" type="parTrans" cxnId="{CD88CB28-F223-46A2-847A-BED78461EB5A}">
      <dgm:prSet/>
      <dgm:spPr/>
      <dgm:t>
        <a:bodyPr/>
        <a:lstStyle/>
        <a:p>
          <a:endParaRPr lang="en-US"/>
        </a:p>
      </dgm:t>
    </dgm:pt>
    <dgm:pt modelId="{F29F5E06-DFC3-4122-B0BF-11391290147F}" type="sibTrans" cxnId="{CD88CB28-F223-46A2-847A-BED78461EB5A}">
      <dgm:prSet/>
      <dgm:spPr/>
      <dgm:t>
        <a:bodyPr/>
        <a:lstStyle/>
        <a:p>
          <a:endParaRPr lang="en-US"/>
        </a:p>
      </dgm:t>
    </dgm:pt>
    <dgm:pt modelId="{17DFA530-C9D1-4856-BD95-F6B4017E4C03}">
      <dgm:prSet/>
      <dgm:spPr/>
      <dgm:t>
        <a:bodyPr/>
        <a:lstStyle/>
        <a:p>
          <a:r>
            <a:rPr lang="en-US"/>
            <a:t>Telehealth</a:t>
          </a:r>
        </a:p>
      </dgm:t>
    </dgm:pt>
    <dgm:pt modelId="{EDC63EBF-352B-42EE-AEF7-5BBD31442649}" type="parTrans" cxnId="{8F2DF5F3-38F0-4C96-A5B8-BA932AC12063}">
      <dgm:prSet/>
      <dgm:spPr/>
      <dgm:t>
        <a:bodyPr/>
        <a:lstStyle/>
        <a:p>
          <a:endParaRPr lang="en-US"/>
        </a:p>
      </dgm:t>
    </dgm:pt>
    <dgm:pt modelId="{EEE2FD44-9288-4EFF-B443-BAA6FC59D1AF}" type="sibTrans" cxnId="{8F2DF5F3-38F0-4C96-A5B8-BA932AC12063}">
      <dgm:prSet/>
      <dgm:spPr/>
      <dgm:t>
        <a:bodyPr/>
        <a:lstStyle/>
        <a:p>
          <a:endParaRPr lang="en-US"/>
        </a:p>
      </dgm:t>
    </dgm:pt>
    <dgm:pt modelId="{A60E8413-6CAF-4F7C-8F82-49A7676098B9}">
      <dgm:prSet/>
      <dgm:spPr/>
      <dgm:t>
        <a:bodyPr/>
        <a:lstStyle/>
        <a:p>
          <a:pPr>
            <a:defRPr b="1"/>
          </a:pPr>
          <a:r>
            <a:rPr lang="en-US"/>
            <a:t>Apr. 2021</a:t>
          </a:r>
        </a:p>
      </dgm:t>
    </dgm:pt>
    <dgm:pt modelId="{03D1F008-E8AD-4B37-9353-A5C12414EA5F}" type="parTrans" cxnId="{81C6BADD-0F31-4FC5-A63D-16E1B4C27C1D}">
      <dgm:prSet/>
      <dgm:spPr/>
      <dgm:t>
        <a:bodyPr/>
        <a:lstStyle/>
        <a:p>
          <a:endParaRPr lang="en-US"/>
        </a:p>
      </dgm:t>
    </dgm:pt>
    <dgm:pt modelId="{B3DB60B1-1402-4772-8528-A9FA52975FAC}" type="sibTrans" cxnId="{81C6BADD-0F31-4FC5-A63D-16E1B4C27C1D}">
      <dgm:prSet/>
      <dgm:spPr/>
      <dgm:t>
        <a:bodyPr/>
        <a:lstStyle/>
        <a:p>
          <a:endParaRPr lang="en-US"/>
        </a:p>
      </dgm:t>
    </dgm:pt>
    <dgm:pt modelId="{7A5701B4-5325-423F-8A6F-2729E54AD9AC}">
      <dgm:prSet/>
      <dgm:spPr/>
      <dgm:t>
        <a:bodyPr/>
        <a:lstStyle/>
        <a:p>
          <a:r>
            <a:rPr lang="en-US"/>
            <a:t>Health Professionals &amp; Stress</a:t>
          </a:r>
        </a:p>
      </dgm:t>
    </dgm:pt>
    <dgm:pt modelId="{6340152B-D7C7-4A7C-980F-3070C4C35906}" type="parTrans" cxnId="{53F32E97-187F-4354-9B95-0963CB1451F7}">
      <dgm:prSet/>
      <dgm:spPr/>
      <dgm:t>
        <a:bodyPr/>
        <a:lstStyle/>
        <a:p>
          <a:endParaRPr lang="en-US"/>
        </a:p>
      </dgm:t>
    </dgm:pt>
    <dgm:pt modelId="{6ED26D68-FC1C-4CC1-986F-93C9112BF4A2}" type="sibTrans" cxnId="{53F32E97-187F-4354-9B95-0963CB1451F7}">
      <dgm:prSet/>
      <dgm:spPr/>
      <dgm:t>
        <a:bodyPr/>
        <a:lstStyle/>
        <a:p>
          <a:endParaRPr lang="en-US"/>
        </a:p>
      </dgm:t>
    </dgm:pt>
    <dgm:pt modelId="{A742D91F-83DD-4109-9A2F-50C6ADB863AA}">
      <dgm:prSet/>
      <dgm:spPr/>
      <dgm:t>
        <a:bodyPr/>
        <a:lstStyle/>
        <a:p>
          <a:pPr>
            <a:defRPr b="1"/>
          </a:pPr>
          <a:r>
            <a:rPr lang="en-US"/>
            <a:t>July 2021</a:t>
          </a:r>
        </a:p>
      </dgm:t>
    </dgm:pt>
    <dgm:pt modelId="{55FE535D-02E1-4120-ABDC-7E5ADF18A93F}" type="parTrans" cxnId="{D6C085EA-E411-4C1A-B394-2166BD106EDC}">
      <dgm:prSet/>
      <dgm:spPr/>
      <dgm:t>
        <a:bodyPr/>
        <a:lstStyle/>
        <a:p>
          <a:endParaRPr lang="en-US"/>
        </a:p>
      </dgm:t>
    </dgm:pt>
    <dgm:pt modelId="{A9995684-DB00-47F8-BBFD-76F326315F82}" type="sibTrans" cxnId="{D6C085EA-E411-4C1A-B394-2166BD106EDC}">
      <dgm:prSet/>
      <dgm:spPr/>
      <dgm:t>
        <a:bodyPr/>
        <a:lstStyle/>
        <a:p>
          <a:endParaRPr lang="en-US"/>
        </a:p>
      </dgm:t>
    </dgm:pt>
    <dgm:pt modelId="{096E25EF-1A4C-43E3-9CBC-4CC3A710ECDA}">
      <dgm:prSet/>
      <dgm:spPr/>
      <dgm:t>
        <a:bodyPr/>
        <a:lstStyle/>
        <a:p>
          <a:r>
            <a:rPr lang="en-US"/>
            <a:t>Health Literacy</a:t>
          </a:r>
        </a:p>
      </dgm:t>
    </dgm:pt>
    <dgm:pt modelId="{46A08D38-254B-4974-B27B-651B5EB96207}" type="parTrans" cxnId="{09EE7ECA-CF17-4A61-8EDC-FFF4DF139684}">
      <dgm:prSet/>
      <dgm:spPr/>
      <dgm:t>
        <a:bodyPr/>
        <a:lstStyle/>
        <a:p>
          <a:endParaRPr lang="en-US"/>
        </a:p>
      </dgm:t>
    </dgm:pt>
    <dgm:pt modelId="{8C5C8282-E883-435F-851A-C4B7796CEBEA}" type="sibTrans" cxnId="{09EE7ECA-CF17-4A61-8EDC-FFF4DF139684}">
      <dgm:prSet/>
      <dgm:spPr/>
      <dgm:t>
        <a:bodyPr/>
        <a:lstStyle/>
        <a:p>
          <a:endParaRPr lang="en-US"/>
        </a:p>
      </dgm:t>
    </dgm:pt>
    <dgm:pt modelId="{7C2CEB76-D096-4880-8AC2-454238D310D8}">
      <dgm:prSet/>
      <dgm:spPr/>
      <dgm:t>
        <a:bodyPr/>
        <a:lstStyle/>
        <a:p>
          <a:pPr>
            <a:defRPr b="1"/>
          </a:pPr>
          <a:r>
            <a:rPr lang="en-US"/>
            <a:t>Oct. 2021</a:t>
          </a:r>
        </a:p>
      </dgm:t>
    </dgm:pt>
    <dgm:pt modelId="{C9C1626B-181D-403B-998B-5F1A9506275B}" type="parTrans" cxnId="{8853E596-7304-4EEF-AFDA-EB608830C5A0}">
      <dgm:prSet/>
      <dgm:spPr/>
      <dgm:t>
        <a:bodyPr/>
        <a:lstStyle/>
        <a:p>
          <a:endParaRPr lang="en-US"/>
        </a:p>
      </dgm:t>
    </dgm:pt>
    <dgm:pt modelId="{4541D25F-44D0-43CE-9C46-C4D3138FB4B4}" type="sibTrans" cxnId="{8853E596-7304-4EEF-AFDA-EB608830C5A0}">
      <dgm:prSet/>
      <dgm:spPr/>
      <dgm:t>
        <a:bodyPr/>
        <a:lstStyle/>
        <a:p>
          <a:endParaRPr lang="en-US"/>
        </a:p>
      </dgm:t>
    </dgm:pt>
    <dgm:pt modelId="{6535F18F-5690-4B09-BF82-8B04F6D5D9E2}">
      <dgm:prSet/>
      <dgm:spPr/>
      <dgm:t>
        <a:bodyPr/>
        <a:lstStyle/>
        <a:p>
          <a:r>
            <a:rPr lang="en-US"/>
            <a:t>Vaccinations</a:t>
          </a:r>
        </a:p>
      </dgm:t>
    </dgm:pt>
    <dgm:pt modelId="{7AC85543-62BE-4AD5-8D85-63F70CC1381B}" type="parTrans" cxnId="{055CE00B-DDFD-4D88-9A56-30433374492F}">
      <dgm:prSet/>
      <dgm:spPr/>
      <dgm:t>
        <a:bodyPr/>
        <a:lstStyle/>
        <a:p>
          <a:endParaRPr lang="en-US"/>
        </a:p>
      </dgm:t>
    </dgm:pt>
    <dgm:pt modelId="{1EEC697F-97E9-4436-8765-90AB8AB2CD13}" type="sibTrans" cxnId="{055CE00B-DDFD-4D88-9A56-30433374492F}">
      <dgm:prSet/>
      <dgm:spPr/>
      <dgm:t>
        <a:bodyPr/>
        <a:lstStyle/>
        <a:p>
          <a:endParaRPr lang="en-US"/>
        </a:p>
      </dgm:t>
    </dgm:pt>
    <dgm:pt modelId="{69F113FE-5A1D-4E04-A829-D18CCDC56B4E}" type="pres">
      <dgm:prSet presAssocID="{D30B3E50-E4EE-4F4C-94FA-198B324A0CDB}" presName="root" presStyleCnt="0">
        <dgm:presLayoutVars>
          <dgm:chMax/>
          <dgm:chPref/>
          <dgm:animLvl val="lvl"/>
        </dgm:presLayoutVars>
      </dgm:prSet>
      <dgm:spPr/>
    </dgm:pt>
    <dgm:pt modelId="{9188CE46-E388-4453-9040-B22AB26CF6D5}" type="pres">
      <dgm:prSet presAssocID="{D30B3E50-E4EE-4F4C-94FA-198B324A0CDB}" presName="divider" presStyleLbl="fgAccFollowNode1" presStyleIdx="0" presStyleCnt="1"/>
      <dgm:spPr>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tailEnd type="triangle" w="lg" len="lg"/>
        </a:ln>
        <a:effectLst/>
      </dgm:spPr>
    </dgm:pt>
    <dgm:pt modelId="{95F93AFA-882F-4CEA-BCCA-78374E90121D}" type="pres">
      <dgm:prSet presAssocID="{D30B3E50-E4EE-4F4C-94FA-198B324A0CDB}" presName="nodes" presStyleCnt="0">
        <dgm:presLayoutVars>
          <dgm:chMax/>
          <dgm:chPref/>
          <dgm:animLvl val="lvl"/>
        </dgm:presLayoutVars>
      </dgm:prSet>
      <dgm:spPr/>
    </dgm:pt>
    <dgm:pt modelId="{89A79E59-7194-4388-BAF2-95A49DA61F47}" type="pres">
      <dgm:prSet presAssocID="{8EA9A0B5-9DAD-4B9E-A0A0-D69C5D82900E}" presName="composite" presStyleCnt="0"/>
      <dgm:spPr/>
    </dgm:pt>
    <dgm:pt modelId="{3EFE9E45-F3A8-4311-8817-B0221D3DF71A}" type="pres">
      <dgm:prSet presAssocID="{8EA9A0B5-9DAD-4B9E-A0A0-D69C5D82900E}" presName="L1TextContainer" presStyleLbl="revTx" presStyleIdx="0" presStyleCnt="5">
        <dgm:presLayoutVars>
          <dgm:chMax val="1"/>
          <dgm:chPref val="1"/>
          <dgm:bulletEnabled val="1"/>
        </dgm:presLayoutVars>
      </dgm:prSet>
      <dgm:spPr/>
    </dgm:pt>
    <dgm:pt modelId="{882F53B0-9B7F-4565-A105-50DA67E48DDA}" type="pres">
      <dgm:prSet presAssocID="{8EA9A0B5-9DAD-4B9E-A0A0-D69C5D82900E}" presName="L2TextContainerWrapper" presStyleCnt="0">
        <dgm:presLayoutVars>
          <dgm:chMax val="0"/>
          <dgm:chPref val="0"/>
          <dgm:bulletEnabled val="1"/>
        </dgm:presLayoutVars>
      </dgm:prSet>
      <dgm:spPr/>
    </dgm:pt>
    <dgm:pt modelId="{E8E2DEF4-2970-4B43-A72A-B29C4DB6B767}" type="pres">
      <dgm:prSet presAssocID="{8EA9A0B5-9DAD-4B9E-A0A0-D69C5D82900E}" presName="L2TextContainer" presStyleLbl="bgAcc1" presStyleIdx="0" presStyleCnt="5"/>
      <dgm:spPr/>
    </dgm:pt>
    <dgm:pt modelId="{DC17A544-05DD-48CD-97ED-EFD62D4F3CF2}" type="pres">
      <dgm:prSet presAssocID="{8EA9A0B5-9DAD-4B9E-A0A0-D69C5D82900E}" presName="FlexibleEmptyPlaceHolder" presStyleCnt="0"/>
      <dgm:spPr/>
    </dgm:pt>
    <dgm:pt modelId="{199FDBDA-96C2-4FDC-93F1-659A6B8481CE}" type="pres">
      <dgm:prSet presAssocID="{8EA9A0B5-9DAD-4B9E-A0A0-D69C5D82900E}" presName="ConnectLine" presStyleLbl="sibTrans1D1" presStyleIdx="0" presStyleCnt="5"/>
      <dgm:spPr>
        <a:noFill/>
        <a:ln w="6350" cap="flat" cmpd="sng" algn="ctr">
          <a:solidFill>
            <a:schemeClr val="accent2">
              <a:hueOff val="0"/>
              <a:satOff val="0"/>
              <a:lumOff val="0"/>
              <a:alphaOff val="0"/>
            </a:schemeClr>
          </a:solidFill>
          <a:prstDash val="dash"/>
          <a:miter lim="800000"/>
        </a:ln>
        <a:effectLst/>
      </dgm:spPr>
    </dgm:pt>
    <dgm:pt modelId="{DF97264F-200F-467C-B8E0-16FF1406FAA2}" type="pres">
      <dgm:prSet presAssocID="{8EA9A0B5-9DAD-4B9E-A0A0-D69C5D82900E}" presName="ConnectorPoint" presStyleLbl="alignNode1" presStyleIdx="0" presStyleCnt="5"/>
      <dgm:spPr/>
    </dgm:pt>
    <dgm:pt modelId="{D5978479-43F2-4AF0-9904-0469CB66B926}" type="pres">
      <dgm:prSet presAssocID="{8EA9A0B5-9DAD-4B9E-A0A0-D69C5D82900E}" presName="EmptyPlaceHolder" presStyleCnt="0"/>
      <dgm:spPr/>
    </dgm:pt>
    <dgm:pt modelId="{706B301F-3EC5-4ACB-BC20-552D5DBF263C}" type="pres">
      <dgm:prSet presAssocID="{8D289342-BB48-4B1D-B6DE-3383FD0B9BC2}" presName="spaceBetweenRectangles" presStyleCnt="0"/>
      <dgm:spPr/>
    </dgm:pt>
    <dgm:pt modelId="{B517C8E0-B937-4111-8268-A21BF8C2AD3B}" type="pres">
      <dgm:prSet presAssocID="{BA858237-A176-4A46-B4F2-A509B575BE80}" presName="composite" presStyleCnt="0"/>
      <dgm:spPr/>
    </dgm:pt>
    <dgm:pt modelId="{E26F5B65-8E29-4166-9A1C-E5E052D0237F}" type="pres">
      <dgm:prSet presAssocID="{BA858237-A176-4A46-B4F2-A509B575BE80}" presName="L1TextContainer" presStyleLbl="revTx" presStyleIdx="1" presStyleCnt="5">
        <dgm:presLayoutVars>
          <dgm:chMax val="1"/>
          <dgm:chPref val="1"/>
          <dgm:bulletEnabled val="1"/>
        </dgm:presLayoutVars>
      </dgm:prSet>
      <dgm:spPr/>
    </dgm:pt>
    <dgm:pt modelId="{48B72546-6CDA-485C-879E-15EBA42DB33F}" type="pres">
      <dgm:prSet presAssocID="{BA858237-A176-4A46-B4F2-A509B575BE80}" presName="L2TextContainerWrapper" presStyleCnt="0">
        <dgm:presLayoutVars>
          <dgm:chMax val="0"/>
          <dgm:chPref val="0"/>
          <dgm:bulletEnabled val="1"/>
        </dgm:presLayoutVars>
      </dgm:prSet>
      <dgm:spPr/>
    </dgm:pt>
    <dgm:pt modelId="{225CA088-DC4B-4A85-851D-CD3F5E8A35B5}" type="pres">
      <dgm:prSet presAssocID="{BA858237-A176-4A46-B4F2-A509B575BE80}" presName="L2TextContainer" presStyleLbl="bgAcc1" presStyleIdx="1" presStyleCnt="5"/>
      <dgm:spPr/>
    </dgm:pt>
    <dgm:pt modelId="{B40CED09-D033-47A1-A2F9-EEFA5286DA85}" type="pres">
      <dgm:prSet presAssocID="{BA858237-A176-4A46-B4F2-A509B575BE80}" presName="FlexibleEmptyPlaceHolder" presStyleCnt="0"/>
      <dgm:spPr/>
    </dgm:pt>
    <dgm:pt modelId="{9BFEDAD4-B448-4BC0-A50E-FD20332B63C4}" type="pres">
      <dgm:prSet presAssocID="{BA858237-A176-4A46-B4F2-A509B575BE80}" presName="ConnectLine" presStyleLbl="sibTrans1D1" presStyleIdx="1" presStyleCnt="5"/>
      <dgm:spPr>
        <a:noFill/>
        <a:ln w="6350" cap="flat" cmpd="sng" algn="ctr">
          <a:solidFill>
            <a:schemeClr val="accent2">
              <a:hueOff val="-363841"/>
              <a:satOff val="-20982"/>
              <a:lumOff val="2157"/>
              <a:alphaOff val="0"/>
            </a:schemeClr>
          </a:solidFill>
          <a:prstDash val="dash"/>
          <a:miter lim="800000"/>
        </a:ln>
        <a:effectLst/>
      </dgm:spPr>
    </dgm:pt>
    <dgm:pt modelId="{76B1B92E-F1CE-43F9-81B9-B45221327186}" type="pres">
      <dgm:prSet presAssocID="{BA858237-A176-4A46-B4F2-A509B575BE80}" presName="ConnectorPoint" presStyleLbl="alignNode1" presStyleIdx="1" presStyleCnt="5"/>
      <dgm:spPr/>
    </dgm:pt>
    <dgm:pt modelId="{9FBBBB0E-7DFA-42C9-AD90-D5A3E538063C}" type="pres">
      <dgm:prSet presAssocID="{BA858237-A176-4A46-B4F2-A509B575BE80}" presName="EmptyPlaceHolder" presStyleCnt="0"/>
      <dgm:spPr/>
    </dgm:pt>
    <dgm:pt modelId="{DD1AD9CC-A39A-41B8-A723-C56602A15F2B}" type="pres">
      <dgm:prSet presAssocID="{F29F5E06-DFC3-4122-B0BF-11391290147F}" presName="spaceBetweenRectangles" presStyleCnt="0"/>
      <dgm:spPr/>
    </dgm:pt>
    <dgm:pt modelId="{3CEAB97B-92BD-4455-B70F-44E2787686F3}" type="pres">
      <dgm:prSet presAssocID="{A60E8413-6CAF-4F7C-8F82-49A7676098B9}" presName="composite" presStyleCnt="0"/>
      <dgm:spPr/>
    </dgm:pt>
    <dgm:pt modelId="{33EEB126-85F2-430E-BA5A-77CFCC093C4C}" type="pres">
      <dgm:prSet presAssocID="{A60E8413-6CAF-4F7C-8F82-49A7676098B9}" presName="L1TextContainer" presStyleLbl="revTx" presStyleIdx="2" presStyleCnt="5">
        <dgm:presLayoutVars>
          <dgm:chMax val="1"/>
          <dgm:chPref val="1"/>
          <dgm:bulletEnabled val="1"/>
        </dgm:presLayoutVars>
      </dgm:prSet>
      <dgm:spPr/>
    </dgm:pt>
    <dgm:pt modelId="{C8B27DDC-FBC0-4952-B433-27F087F3CA46}" type="pres">
      <dgm:prSet presAssocID="{A60E8413-6CAF-4F7C-8F82-49A7676098B9}" presName="L2TextContainerWrapper" presStyleCnt="0">
        <dgm:presLayoutVars>
          <dgm:chMax val="0"/>
          <dgm:chPref val="0"/>
          <dgm:bulletEnabled val="1"/>
        </dgm:presLayoutVars>
      </dgm:prSet>
      <dgm:spPr/>
    </dgm:pt>
    <dgm:pt modelId="{ACEFD664-2F3C-4196-A57F-4E15ADCE001B}" type="pres">
      <dgm:prSet presAssocID="{A60E8413-6CAF-4F7C-8F82-49A7676098B9}" presName="L2TextContainer" presStyleLbl="bgAcc1" presStyleIdx="2" presStyleCnt="5"/>
      <dgm:spPr/>
    </dgm:pt>
    <dgm:pt modelId="{CD8C941A-F778-4F8B-915D-F5345A4B8AA7}" type="pres">
      <dgm:prSet presAssocID="{A60E8413-6CAF-4F7C-8F82-49A7676098B9}" presName="FlexibleEmptyPlaceHolder" presStyleCnt="0"/>
      <dgm:spPr/>
    </dgm:pt>
    <dgm:pt modelId="{C9586464-0D80-4C29-93F1-6AA75505B563}" type="pres">
      <dgm:prSet presAssocID="{A60E8413-6CAF-4F7C-8F82-49A7676098B9}" presName="ConnectLine" presStyleLbl="sibTrans1D1" presStyleIdx="2" presStyleCnt="5"/>
      <dgm:spPr>
        <a:noFill/>
        <a:ln w="6350" cap="flat" cmpd="sng" algn="ctr">
          <a:solidFill>
            <a:schemeClr val="accent2">
              <a:hueOff val="-727682"/>
              <a:satOff val="-41964"/>
              <a:lumOff val="4314"/>
              <a:alphaOff val="0"/>
            </a:schemeClr>
          </a:solidFill>
          <a:prstDash val="dash"/>
          <a:miter lim="800000"/>
        </a:ln>
        <a:effectLst/>
      </dgm:spPr>
    </dgm:pt>
    <dgm:pt modelId="{5C1FEFD5-2FA4-4761-A5A3-DDC61117D42E}" type="pres">
      <dgm:prSet presAssocID="{A60E8413-6CAF-4F7C-8F82-49A7676098B9}" presName="ConnectorPoint" presStyleLbl="alignNode1" presStyleIdx="2" presStyleCnt="5"/>
      <dgm:spPr/>
    </dgm:pt>
    <dgm:pt modelId="{248F2824-AF35-4F9B-9DE4-11AA2803C923}" type="pres">
      <dgm:prSet presAssocID="{A60E8413-6CAF-4F7C-8F82-49A7676098B9}" presName="EmptyPlaceHolder" presStyleCnt="0"/>
      <dgm:spPr/>
    </dgm:pt>
    <dgm:pt modelId="{2FED878B-C466-43B7-A3F7-AFB5A14CE241}" type="pres">
      <dgm:prSet presAssocID="{B3DB60B1-1402-4772-8528-A9FA52975FAC}" presName="spaceBetweenRectangles" presStyleCnt="0"/>
      <dgm:spPr/>
    </dgm:pt>
    <dgm:pt modelId="{C6BB6EB1-6C7B-415D-81B5-CBC4FD115B04}" type="pres">
      <dgm:prSet presAssocID="{A742D91F-83DD-4109-9A2F-50C6ADB863AA}" presName="composite" presStyleCnt="0"/>
      <dgm:spPr/>
    </dgm:pt>
    <dgm:pt modelId="{05A3D55D-BFC0-4C3C-8C78-6B474262F2CF}" type="pres">
      <dgm:prSet presAssocID="{A742D91F-83DD-4109-9A2F-50C6ADB863AA}" presName="L1TextContainer" presStyleLbl="revTx" presStyleIdx="3" presStyleCnt="5">
        <dgm:presLayoutVars>
          <dgm:chMax val="1"/>
          <dgm:chPref val="1"/>
          <dgm:bulletEnabled val="1"/>
        </dgm:presLayoutVars>
      </dgm:prSet>
      <dgm:spPr/>
    </dgm:pt>
    <dgm:pt modelId="{DFCFC62D-D2E8-4F47-BBF7-202287BA5CF2}" type="pres">
      <dgm:prSet presAssocID="{A742D91F-83DD-4109-9A2F-50C6ADB863AA}" presName="L2TextContainerWrapper" presStyleCnt="0">
        <dgm:presLayoutVars>
          <dgm:chMax val="0"/>
          <dgm:chPref val="0"/>
          <dgm:bulletEnabled val="1"/>
        </dgm:presLayoutVars>
      </dgm:prSet>
      <dgm:spPr/>
    </dgm:pt>
    <dgm:pt modelId="{57365609-F059-4173-B6B4-BBAC1190B7C9}" type="pres">
      <dgm:prSet presAssocID="{A742D91F-83DD-4109-9A2F-50C6ADB863AA}" presName="L2TextContainer" presStyleLbl="bgAcc1" presStyleIdx="3" presStyleCnt="5"/>
      <dgm:spPr/>
    </dgm:pt>
    <dgm:pt modelId="{3EAE4DC5-5F8A-4365-B933-3F98C8C217B5}" type="pres">
      <dgm:prSet presAssocID="{A742D91F-83DD-4109-9A2F-50C6ADB863AA}" presName="FlexibleEmptyPlaceHolder" presStyleCnt="0"/>
      <dgm:spPr/>
    </dgm:pt>
    <dgm:pt modelId="{7FDD3915-C1AB-4444-A37A-8C369A400C78}" type="pres">
      <dgm:prSet presAssocID="{A742D91F-83DD-4109-9A2F-50C6ADB863AA}" presName="ConnectLine" presStyleLbl="sibTrans1D1" presStyleIdx="3" presStyleCnt="5"/>
      <dgm:spPr>
        <a:noFill/>
        <a:ln w="6350" cap="flat" cmpd="sng" algn="ctr">
          <a:solidFill>
            <a:schemeClr val="accent2">
              <a:hueOff val="-1091522"/>
              <a:satOff val="-62946"/>
              <a:lumOff val="6471"/>
              <a:alphaOff val="0"/>
            </a:schemeClr>
          </a:solidFill>
          <a:prstDash val="dash"/>
          <a:miter lim="800000"/>
        </a:ln>
        <a:effectLst/>
      </dgm:spPr>
    </dgm:pt>
    <dgm:pt modelId="{B5F0EADA-F770-46C7-BEC1-DE87809CC95B}" type="pres">
      <dgm:prSet presAssocID="{A742D91F-83DD-4109-9A2F-50C6ADB863AA}" presName="ConnectorPoint" presStyleLbl="alignNode1" presStyleIdx="3" presStyleCnt="5"/>
      <dgm:spPr/>
    </dgm:pt>
    <dgm:pt modelId="{6283B169-A9FB-403D-B289-4BC278DA651B}" type="pres">
      <dgm:prSet presAssocID="{A742D91F-83DD-4109-9A2F-50C6ADB863AA}" presName="EmptyPlaceHolder" presStyleCnt="0"/>
      <dgm:spPr/>
    </dgm:pt>
    <dgm:pt modelId="{235DC3F1-2EAB-425D-B84E-6C788FABF705}" type="pres">
      <dgm:prSet presAssocID="{A9995684-DB00-47F8-BBFD-76F326315F82}" presName="spaceBetweenRectangles" presStyleCnt="0"/>
      <dgm:spPr/>
    </dgm:pt>
    <dgm:pt modelId="{7264CD29-3477-4D4D-B56C-8A9A9BD556DA}" type="pres">
      <dgm:prSet presAssocID="{7C2CEB76-D096-4880-8AC2-454238D310D8}" presName="composite" presStyleCnt="0"/>
      <dgm:spPr/>
    </dgm:pt>
    <dgm:pt modelId="{5F9A2EA8-9AB4-45C9-BCC7-F08DE4BD0E32}" type="pres">
      <dgm:prSet presAssocID="{7C2CEB76-D096-4880-8AC2-454238D310D8}" presName="L1TextContainer" presStyleLbl="revTx" presStyleIdx="4" presStyleCnt="5">
        <dgm:presLayoutVars>
          <dgm:chMax val="1"/>
          <dgm:chPref val="1"/>
          <dgm:bulletEnabled val="1"/>
        </dgm:presLayoutVars>
      </dgm:prSet>
      <dgm:spPr/>
    </dgm:pt>
    <dgm:pt modelId="{6D008B15-FD4C-462B-B19B-199E783814F6}" type="pres">
      <dgm:prSet presAssocID="{7C2CEB76-D096-4880-8AC2-454238D310D8}" presName="L2TextContainerWrapper" presStyleCnt="0">
        <dgm:presLayoutVars>
          <dgm:chMax val="0"/>
          <dgm:chPref val="0"/>
          <dgm:bulletEnabled val="1"/>
        </dgm:presLayoutVars>
      </dgm:prSet>
      <dgm:spPr/>
    </dgm:pt>
    <dgm:pt modelId="{671D0DC3-E83F-409A-A9DA-7A015DFA5D3D}" type="pres">
      <dgm:prSet presAssocID="{7C2CEB76-D096-4880-8AC2-454238D310D8}" presName="L2TextContainer" presStyleLbl="bgAcc1" presStyleIdx="4" presStyleCnt="5"/>
      <dgm:spPr/>
    </dgm:pt>
    <dgm:pt modelId="{E7B46B81-C2ED-47A6-9F27-9BAA8EB391E9}" type="pres">
      <dgm:prSet presAssocID="{7C2CEB76-D096-4880-8AC2-454238D310D8}" presName="FlexibleEmptyPlaceHolder" presStyleCnt="0"/>
      <dgm:spPr/>
    </dgm:pt>
    <dgm:pt modelId="{459DE81D-4AC2-4A9F-8043-AC5685F3F444}" type="pres">
      <dgm:prSet presAssocID="{7C2CEB76-D096-4880-8AC2-454238D310D8}" presName="ConnectLine" presStyleLbl="sibTrans1D1" presStyleIdx="4" presStyleCnt="5"/>
      <dgm:spPr>
        <a:noFill/>
        <a:ln w="6350" cap="flat" cmpd="sng" algn="ctr">
          <a:solidFill>
            <a:schemeClr val="accent2">
              <a:hueOff val="-1455363"/>
              <a:satOff val="-83928"/>
              <a:lumOff val="8628"/>
              <a:alphaOff val="0"/>
            </a:schemeClr>
          </a:solidFill>
          <a:prstDash val="dash"/>
          <a:miter lim="800000"/>
        </a:ln>
        <a:effectLst/>
      </dgm:spPr>
    </dgm:pt>
    <dgm:pt modelId="{0AEEA2AF-5E7A-4BAE-AD73-1855354ED9C2}" type="pres">
      <dgm:prSet presAssocID="{7C2CEB76-D096-4880-8AC2-454238D310D8}" presName="ConnectorPoint" presStyleLbl="alignNode1" presStyleIdx="4" presStyleCnt="5"/>
      <dgm:spPr/>
    </dgm:pt>
    <dgm:pt modelId="{DF4DA428-72FB-4647-87EB-3ED86ECABB56}" type="pres">
      <dgm:prSet presAssocID="{7C2CEB76-D096-4880-8AC2-454238D310D8}" presName="EmptyPlaceHolder" presStyleCnt="0"/>
      <dgm:spPr/>
    </dgm:pt>
  </dgm:ptLst>
  <dgm:cxnLst>
    <dgm:cxn modelId="{055CE00B-DDFD-4D88-9A56-30433374492F}" srcId="{7C2CEB76-D096-4880-8AC2-454238D310D8}" destId="{6535F18F-5690-4B09-BF82-8B04F6D5D9E2}" srcOrd="0" destOrd="0" parTransId="{7AC85543-62BE-4AD5-8D85-63F70CC1381B}" sibTransId="{1EEC697F-97E9-4436-8765-90AB8AB2CD13}"/>
    <dgm:cxn modelId="{35D3EC17-9B3B-463C-ADD5-337434434F80}" type="presOf" srcId="{7A5701B4-5325-423F-8A6F-2729E54AD9AC}" destId="{ACEFD664-2F3C-4196-A57F-4E15ADCE001B}" srcOrd="0" destOrd="0" presId="urn:microsoft.com/office/officeart/2016/7/layout/BasicTimeline"/>
    <dgm:cxn modelId="{CD88CB28-F223-46A2-847A-BED78461EB5A}" srcId="{D30B3E50-E4EE-4F4C-94FA-198B324A0CDB}" destId="{BA858237-A176-4A46-B4F2-A509B575BE80}" srcOrd="1" destOrd="0" parTransId="{9DC1FA70-55FC-4C82-A4CC-E095032CB16E}" sibTransId="{F29F5E06-DFC3-4122-B0BF-11391290147F}"/>
    <dgm:cxn modelId="{CD807435-116B-4407-87B8-58DFBCB203B6}" type="presOf" srcId="{6535F18F-5690-4B09-BF82-8B04F6D5D9E2}" destId="{671D0DC3-E83F-409A-A9DA-7A015DFA5D3D}" srcOrd="0" destOrd="0" presId="urn:microsoft.com/office/officeart/2016/7/layout/BasicTimeline"/>
    <dgm:cxn modelId="{A53B6876-A933-4B61-86EE-F7FB46B11A10}" type="presOf" srcId="{096E25EF-1A4C-43E3-9CBC-4CC3A710ECDA}" destId="{57365609-F059-4173-B6B4-BBAC1190B7C9}" srcOrd="0" destOrd="0" presId="urn:microsoft.com/office/officeart/2016/7/layout/BasicTimeline"/>
    <dgm:cxn modelId="{B774495A-6E63-447B-8EA8-7FE96D962F1B}" type="presOf" srcId="{A742D91F-83DD-4109-9A2F-50C6ADB863AA}" destId="{05A3D55D-BFC0-4C3C-8C78-6B474262F2CF}" srcOrd="0" destOrd="0" presId="urn:microsoft.com/office/officeart/2016/7/layout/BasicTimeline"/>
    <dgm:cxn modelId="{8853E596-7304-4EEF-AFDA-EB608830C5A0}" srcId="{D30B3E50-E4EE-4F4C-94FA-198B324A0CDB}" destId="{7C2CEB76-D096-4880-8AC2-454238D310D8}" srcOrd="4" destOrd="0" parTransId="{C9C1626B-181D-403B-998B-5F1A9506275B}" sibTransId="{4541D25F-44D0-43CE-9C46-C4D3138FB4B4}"/>
    <dgm:cxn modelId="{53F32E97-187F-4354-9B95-0963CB1451F7}" srcId="{A60E8413-6CAF-4F7C-8F82-49A7676098B9}" destId="{7A5701B4-5325-423F-8A6F-2729E54AD9AC}" srcOrd="0" destOrd="0" parTransId="{6340152B-D7C7-4A7C-980F-3070C4C35906}" sibTransId="{6ED26D68-FC1C-4CC1-986F-93C9112BF4A2}"/>
    <dgm:cxn modelId="{BB6BA6A2-A0CD-4900-ABFB-589E8E029D8B}" srcId="{D30B3E50-E4EE-4F4C-94FA-198B324A0CDB}" destId="{8EA9A0B5-9DAD-4B9E-A0A0-D69C5D82900E}" srcOrd="0" destOrd="0" parTransId="{E56CD9B5-A989-4317-BA98-336F2B265437}" sibTransId="{8D289342-BB48-4B1D-B6DE-3383FD0B9BC2}"/>
    <dgm:cxn modelId="{846554A5-3FCE-4879-A23E-0B6823453DF2}" srcId="{8EA9A0B5-9DAD-4B9E-A0A0-D69C5D82900E}" destId="{9FAFDF7C-63B2-4E34-B98E-52C410D08D45}" srcOrd="0" destOrd="0" parTransId="{C81BA2AF-BF43-4CB2-B7F4-6E357DCD2324}" sibTransId="{481C224A-7FBF-4D3F-9C47-14466EB60A08}"/>
    <dgm:cxn modelId="{9A94A8A7-AC93-401F-A384-90E4FCD7D879}" type="presOf" srcId="{17DFA530-C9D1-4856-BD95-F6B4017E4C03}" destId="{225CA088-DC4B-4A85-851D-CD3F5E8A35B5}" srcOrd="0" destOrd="0" presId="urn:microsoft.com/office/officeart/2016/7/layout/BasicTimeline"/>
    <dgm:cxn modelId="{038348BB-D39F-47AD-AA53-1A48F8F0218B}" type="presOf" srcId="{7C2CEB76-D096-4880-8AC2-454238D310D8}" destId="{5F9A2EA8-9AB4-45C9-BCC7-F08DE4BD0E32}" srcOrd="0" destOrd="0" presId="urn:microsoft.com/office/officeart/2016/7/layout/BasicTimeline"/>
    <dgm:cxn modelId="{924AF2C2-E0AF-4C70-A91A-560EEEE5A607}" type="presOf" srcId="{D30B3E50-E4EE-4F4C-94FA-198B324A0CDB}" destId="{69F113FE-5A1D-4E04-A829-D18CCDC56B4E}" srcOrd="0" destOrd="0" presId="urn:microsoft.com/office/officeart/2016/7/layout/BasicTimeline"/>
    <dgm:cxn modelId="{EBDB1BCA-E1E5-4931-B9FF-824D23514F13}" type="presOf" srcId="{BA858237-A176-4A46-B4F2-A509B575BE80}" destId="{E26F5B65-8E29-4166-9A1C-E5E052D0237F}" srcOrd="0" destOrd="0" presId="urn:microsoft.com/office/officeart/2016/7/layout/BasicTimeline"/>
    <dgm:cxn modelId="{09EE7ECA-CF17-4A61-8EDC-FFF4DF139684}" srcId="{A742D91F-83DD-4109-9A2F-50C6ADB863AA}" destId="{096E25EF-1A4C-43E3-9CBC-4CC3A710ECDA}" srcOrd="0" destOrd="0" parTransId="{46A08D38-254B-4974-B27B-651B5EB96207}" sibTransId="{8C5C8282-E883-435F-851A-C4B7796CEBEA}"/>
    <dgm:cxn modelId="{949628CB-D1E8-420B-B730-804531C40630}" type="presOf" srcId="{9FAFDF7C-63B2-4E34-B98E-52C410D08D45}" destId="{E8E2DEF4-2970-4B43-A72A-B29C4DB6B767}" srcOrd="0" destOrd="0" presId="urn:microsoft.com/office/officeart/2016/7/layout/BasicTimeline"/>
    <dgm:cxn modelId="{75F325CE-6BA6-42D8-BE90-26A7E1F170E5}" type="presOf" srcId="{8EA9A0B5-9DAD-4B9E-A0A0-D69C5D82900E}" destId="{3EFE9E45-F3A8-4311-8817-B0221D3DF71A}" srcOrd="0" destOrd="0" presId="urn:microsoft.com/office/officeart/2016/7/layout/BasicTimeline"/>
    <dgm:cxn modelId="{FD2FB9D3-F02C-4A47-9B82-F46B0363C4A1}" type="presOf" srcId="{A60E8413-6CAF-4F7C-8F82-49A7676098B9}" destId="{33EEB126-85F2-430E-BA5A-77CFCC093C4C}" srcOrd="0" destOrd="0" presId="urn:microsoft.com/office/officeart/2016/7/layout/BasicTimeline"/>
    <dgm:cxn modelId="{81C6BADD-0F31-4FC5-A63D-16E1B4C27C1D}" srcId="{D30B3E50-E4EE-4F4C-94FA-198B324A0CDB}" destId="{A60E8413-6CAF-4F7C-8F82-49A7676098B9}" srcOrd="2" destOrd="0" parTransId="{03D1F008-E8AD-4B37-9353-A5C12414EA5F}" sibTransId="{B3DB60B1-1402-4772-8528-A9FA52975FAC}"/>
    <dgm:cxn modelId="{D6C085EA-E411-4C1A-B394-2166BD106EDC}" srcId="{D30B3E50-E4EE-4F4C-94FA-198B324A0CDB}" destId="{A742D91F-83DD-4109-9A2F-50C6ADB863AA}" srcOrd="3" destOrd="0" parTransId="{55FE535D-02E1-4120-ABDC-7E5ADF18A93F}" sibTransId="{A9995684-DB00-47F8-BBFD-76F326315F82}"/>
    <dgm:cxn modelId="{8F2DF5F3-38F0-4C96-A5B8-BA932AC12063}" srcId="{BA858237-A176-4A46-B4F2-A509B575BE80}" destId="{17DFA530-C9D1-4856-BD95-F6B4017E4C03}" srcOrd="0" destOrd="0" parTransId="{EDC63EBF-352B-42EE-AEF7-5BBD31442649}" sibTransId="{EEE2FD44-9288-4EFF-B443-BAA6FC59D1AF}"/>
    <dgm:cxn modelId="{2540AC1B-2C2E-48D7-BF71-65383B44648A}" type="presParOf" srcId="{69F113FE-5A1D-4E04-A829-D18CCDC56B4E}" destId="{9188CE46-E388-4453-9040-B22AB26CF6D5}" srcOrd="0" destOrd="0" presId="urn:microsoft.com/office/officeart/2016/7/layout/BasicTimeline"/>
    <dgm:cxn modelId="{1C108C73-08ED-4896-A1CE-49A3BC5089FD}" type="presParOf" srcId="{69F113FE-5A1D-4E04-A829-D18CCDC56B4E}" destId="{95F93AFA-882F-4CEA-BCCA-78374E90121D}" srcOrd="1" destOrd="0" presId="urn:microsoft.com/office/officeart/2016/7/layout/BasicTimeline"/>
    <dgm:cxn modelId="{823DA551-AC51-4B8B-82FD-3D5FAAE150F6}" type="presParOf" srcId="{95F93AFA-882F-4CEA-BCCA-78374E90121D}" destId="{89A79E59-7194-4388-BAF2-95A49DA61F47}" srcOrd="0" destOrd="0" presId="urn:microsoft.com/office/officeart/2016/7/layout/BasicTimeline"/>
    <dgm:cxn modelId="{42210880-F966-4345-AAA7-34724A3A4430}" type="presParOf" srcId="{89A79E59-7194-4388-BAF2-95A49DA61F47}" destId="{3EFE9E45-F3A8-4311-8817-B0221D3DF71A}" srcOrd="0" destOrd="0" presId="urn:microsoft.com/office/officeart/2016/7/layout/BasicTimeline"/>
    <dgm:cxn modelId="{4EC2870B-E3C1-4AEA-B09E-D15C879A352D}" type="presParOf" srcId="{89A79E59-7194-4388-BAF2-95A49DA61F47}" destId="{882F53B0-9B7F-4565-A105-50DA67E48DDA}" srcOrd="1" destOrd="0" presId="urn:microsoft.com/office/officeart/2016/7/layout/BasicTimeline"/>
    <dgm:cxn modelId="{29D52918-F57B-4799-84B5-4353AB8CC39C}" type="presParOf" srcId="{882F53B0-9B7F-4565-A105-50DA67E48DDA}" destId="{E8E2DEF4-2970-4B43-A72A-B29C4DB6B767}" srcOrd="0" destOrd="0" presId="urn:microsoft.com/office/officeart/2016/7/layout/BasicTimeline"/>
    <dgm:cxn modelId="{1C868AA1-701C-4FDB-B915-038475CDA569}" type="presParOf" srcId="{882F53B0-9B7F-4565-A105-50DA67E48DDA}" destId="{DC17A544-05DD-48CD-97ED-EFD62D4F3CF2}" srcOrd="1" destOrd="0" presId="urn:microsoft.com/office/officeart/2016/7/layout/BasicTimeline"/>
    <dgm:cxn modelId="{874C0CF2-12A3-4FB8-90E2-B1AE978BF540}" type="presParOf" srcId="{89A79E59-7194-4388-BAF2-95A49DA61F47}" destId="{199FDBDA-96C2-4FDC-93F1-659A6B8481CE}" srcOrd="2" destOrd="0" presId="urn:microsoft.com/office/officeart/2016/7/layout/BasicTimeline"/>
    <dgm:cxn modelId="{54A34DDC-3339-4DFF-BAC2-BF21D1873235}" type="presParOf" srcId="{89A79E59-7194-4388-BAF2-95A49DA61F47}" destId="{DF97264F-200F-467C-B8E0-16FF1406FAA2}" srcOrd="3" destOrd="0" presId="urn:microsoft.com/office/officeart/2016/7/layout/BasicTimeline"/>
    <dgm:cxn modelId="{9DC32588-24A4-49C2-99EE-FCBD0743F3B1}" type="presParOf" srcId="{89A79E59-7194-4388-BAF2-95A49DA61F47}" destId="{D5978479-43F2-4AF0-9904-0469CB66B926}" srcOrd="4" destOrd="0" presId="urn:microsoft.com/office/officeart/2016/7/layout/BasicTimeline"/>
    <dgm:cxn modelId="{D5918F69-3F54-4625-ADE3-E8BC0C12162F}" type="presParOf" srcId="{95F93AFA-882F-4CEA-BCCA-78374E90121D}" destId="{706B301F-3EC5-4ACB-BC20-552D5DBF263C}" srcOrd="1" destOrd="0" presId="urn:microsoft.com/office/officeart/2016/7/layout/BasicTimeline"/>
    <dgm:cxn modelId="{CF1DEE33-4B21-40EE-B1EA-4E68EACF2DE1}" type="presParOf" srcId="{95F93AFA-882F-4CEA-BCCA-78374E90121D}" destId="{B517C8E0-B937-4111-8268-A21BF8C2AD3B}" srcOrd="2" destOrd="0" presId="urn:microsoft.com/office/officeart/2016/7/layout/BasicTimeline"/>
    <dgm:cxn modelId="{17C823FF-DD7F-4A68-B524-F630B13CECE0}" type="presParOf" srcId="{B517C8E0-B937-4111-8268-A21BF8C2AD3B}" destId="{E26F5B65-8E29-4166-9A1C-E5E052D0237F}" srcOrd="0" destOrd="0" presId="urn:microsoft.com/office/officeart/2016/7/layout/BasicTimeline"/>
    <dgm:cxn modelId="{30308152-F6B3-4EE2-908D-FEFFBBE6198E}" type="presParOf" srcId="{B517C8E0-B937-4111-8268-A21BF8C2AD3B}" destId="{48B72546-6CDA-485C-879E-15EBA42DB33F}" srcOrd="1" destOrd="0" presId="urn:microsoft.com/office/officeart/2016/7/layout/BasicTimeline"/>
    <dgm:cxn modelId="{590254CC-014C-43AE-9D41-270A2FDE9257}" type="presParOf" srcId="{48B72546-6CDA-485C-879E-15EBA42DB33F}" destId="{225CA088-DC4B-4A85-851D-CD3F5E8A35B5}" srcOrd="0" destOrd="0" presId="urn:microsoft.com/office/officeart/2016/7/layout/BasicTimeline"/>
    <dgm:cxn modelId="{7FF9A83F-2D0A-447C-B2E3-BE196B882C4C}" type="presParOf" srcId="{48B72546-6CDA-485C-879E-15EBA42DB33F}" destId="{B40CED09-D033-47A1-A2F9-EEFA5286DA85}" srcOrd="1" destOrd="0" presId="urn:microsoft.com/office/officeart/2016/7/layout/BasicTimeline"/>
    <dgm:cxn modelId="{B60A12AC-BFC8-4EDF-9867-F1998C3BCF53}" type="presParOf" srcId="{B517C8E0-B937-4111-8268-A21BF8C2AD3B}" destId="{9BFEDAD4-B448-4BC0-A50E-FD20332B63C4}" srcOrd="2" destOrd="0" presId="urn:microsoft.com/office/officeart/2016/7/layout/BasicTimeline"/>
    <dgm:cxn modelId="{A5EB2AB0-5FB7-4CAC-8BAC-3AE8C6B2C7D2}" type="presParOf" srcId="{B517C8E0-B937-4111-8268-A21BF8C2AD3B}" destId="{76B1B92E-F1CE-43F9-81B9-B45221327186}" srcOrd="3" destOrd="0" presId="urn:microsoft.com/office/officeart/2016/7/layout/BasicTimeline"/>
    <dgm:cxn modelId="{276C8DD6-4D1A-4BF9-B226-46FEF07367A5}" type="presParOf" srcId="{B517C8E0-B937-4111-8268-A21BF8C2AD3B}" destId="{9FBBBB0E-7DFA-42C9-AD90-D5A3E538063C}" srcOrd="4" destOrd="0" presId="urn:microsoft.com/office/officeart/2016/7/layout/BasicTimeline"/>
    <dgm:cxn modelId="{F7F263E7-6EE4-4F77-99DA-543CCDDE25D5}" type="presParOf" srcId="{95F93AFA-882F-4CEA-BCCA-78374E90121D}" destId="{DD1AD9CC-A39A-41B8-A723-C56602A15F2B}" srcOrd="3" destOrd="0" presId="urn:microsoft.com/office/officeart/2016/7/layout/BasicTimeline"/>
    <dgm:cxn modelId="{D76BD192-9817-4DF5-B7AD-38EDC639BA80}" type="presParOf" srcId="{95F93AFA-882F-4CEA-BCCA-78374E90121D}" destId="{3CEAB97B-92BD-4455-B70F-44E2787686F3}" srcOrd="4" destOrd="0" presId="urn:microsoft.com/office/officeart/2016/7/layout/BasicTimeline"/>
    <dgm:cxn modelId="{AC612611-006A-4ABE-AAD5-5D901C37D50F}" type="presParOf" srcId="{3CEAB97B-92BD-4455-B70F-44E2787686F3}" destId="{33EEB126-85F2-430E-BA5A-77CFCC093C4C}" srcOrd="0" destOrd="0" presId="urn:microsoft.com/office/officeart/2016/7/layout/BasicTimeline"/>
    <dgm:cxn modelId="{16D9B1EC-9A9C-414B-A000-CE72F6C8DC40}" type="presParOf" srcId="{3CEAB97B-92BD-4455-B70F-44E2787686F3}" destId="{C8B27DDC-FBC0-4952-B433-27F087F3CA46}" srcOrd="1" destOrd="0" presId="urn:microsoft.com/office/officeart/2016/7/layout/BasicTimeline"/>
    <dgm:cxn modelId="{4ACBDE8E-6272-48D6-80EF-CEC6C789F869}" type="presParOf" srcId="{C8B27DDC-FBC0-4952-B433-27F087F3CA46}" destId="{ACEFD664-2F3C-4196-A57F-4E15ADCE001B}" srcOrd="0" destOrd="0" presId="urn:microsoft.com/office/officeart/2016/7/layout/BasicTimeline"/>
    <dgm:cxn modelId="{3937A4BD-DB72-4CE8-9988-AC679BF5EF7A}" type="presParOf" srcId="{C8B27DDC-FBC0-4952-B433-27F087F3CA46}" destId="{CD8C941A-F778-4F8B-915D-F5345A4B8AA7}" srcOrd="1" destOrd="0" presId="urn:microsoft.com/office/officeart/2016/7/layout/BasicTimeline"/>
    <dgm:cxn modelId="{65D895FD-8C7F-49AC-8D88-6615C6BBDA12}" type="presParOf" srcId="{3CEAB97B-92BD-4455-B70F-44E2787686F3}" destId="{C9586464-0D80-4C29-93F1-6AA75505B563}" srcOrd="2" destOrd="0" presId="urn:microsoft.com/office/officeart/2016/7/layout/BasicTimeline"/>
    <dgm:cxn modelId="{E317230C-26E1-4669-B8C2-64F2A71230CC}" type="presParOf" srcId="{3CEAB97B-92BD-4455-B70F-44E2787686F3}" destId="{5C1FEFD5-2FA4-4761-A5A3-DDC61117D42E}" srcOrd="3" destOrd="0" presId="urn:microsoft.com/office/officeart/2016/7/layout/BasicTimeline"/>
    <dgm:cxn modelId="{08C004A4-0852-4251-AE20-44B5C650A74A}" type="presParOf" srcId="{3CEAB97B-92BD-4455-B70F-44E2787686F3}" destId="{248F2824-AF35-4F9B-9DE4-11AA2803C923}" srcOrd="4" destOrd="0" presId="urn:microsoft.com/office/officeart/2016/7/layout/BasicTimeline"/>
    <dgm:cxn modelId="{4A2DC122-453B-4181-B307-9520C6B5CAC6}" type="presParOf" srcId="{95F93AFA-882F-4CEA-BCCA-78374E90121D}" destId="{2FED878B-C466-43B7-A3F7-AFB5A14CE241}" srcOrd="5" destOrd="0" presId="urn:microsoft.com/office/officeart/2016/7/layout/BasicTimeline"/>
    <dgm:cxn modelId="{3985DECB-4801-4AEB-8604-0858208E7F4B}" type="presParOf" srcId="{95F93AFA-882F-4CEA-BCCA-78374E90121D}" destId="{C6BB6EB1-6C7B-415D-81B5-CBC4FD115B04}" srcOrd="6" destOrd="0" presId="urn:microsoft.com/office/officeart/2016/7/layout/BasicTimeline"/>
    <dgm:cxn modelId="{A37B2376-DB6E-4FF9-AA5B-463C862F011E}" type="presParOf" srcId="{C6BB6EB1-6C7B-415D-81B5-CBC4FD115B04}" destId="{05A3D55D-BFC0-4C3C-8C78-6B474262F2CF}" srcOrd="0" destOrd="0" presId="urn:microsoft.com/office/officeart/2016/7/layout/BasicTimeline"/>
    <dgm:cxn modelId="{504C76CA-FB2F-45BD-91DF-B2A20BD4C456}" type="presParOf" srcId="{C6BB6EB1-6C7B-415D-81B5-CBC4FD115B04}" destId="{DFCFC62D-D2E8-4F47-BBF7-202287BA5CF2}" srcOrd="1" destOrd="0" presId="urn:microsoft.com/office/officeart/2016/7/layout/BasicTimeline"/>
    <dgm:cxn modelId="{B400B45D-ED8D-4086-9F1A-D227B9FDB0BF}" type="presParOf" srcId="{DFCFC62D-D2E8-4F47-BBF7-202287BA5CF2}" destId="{57365609-F059-4173-B6B4-BBAC1190B7C9}" srcOrd="0" destOrd="0" presId="urn:microsoft.com/office/officeart/2016/7/layout/BasicTimeline"/>
    <dgm:cxn modelId="{DC7E42DE-5AF0-47D8-9410-48C5E1679E89}" type="presParOf" srcId="{DFCFC62D-D2E8-4F47-BBF7-202287BA5CF2}" destId="{3EAE4DC5-5F8A-4365-B933-3F98C8C217B5}" srcOrd="1" destOrd="0" presId="urn:microsoft.com/office/officeart/2016/7/layout/BasicTimeline"/>
    <dgm:cxn modelId="{8D4C24AB-81CC-479C-BB6A-42FC5D1882E8}" type="presParOf" srcId="{C6BB6EB1-6C7B-415D-81B5-CBC4FD115B04}" destId="{7FDD3915-C1AB-4444-A37A-8C369A400C78}" srcOrd="2" destOrd="0" presId="urn:microsoft.com/office/officeart/2016/7/layout/BasicTimeline"/>
    <dgm:cxn modelId="{D34F595D-C4DB-4F22-98FB-5F8967F3CEB3}" type="presParOf" srcId="{C6BB6EB1-6C7B-415D-81B5-CBC4FD115B04}" destId="{B5F0EADA-F770-46C7-BEC1-DE87809CC95B}" srcOrd="3" destOrd="0" presId="urn:microsoft.com/office/officeart/2016/7/layout/BasicTimeline"/>
    <dgm:cxn modelId="{C1438307-849C-479A-BDFF-D4C9B9AFD965}" type="presParOf" srcId="{C6BB6EB1-6C7B-415D-81B5-CBC4FD115B04}" destId="{6283B169-A9FB-403D-B289-4BC278DA651B}" srcOrd="4" destOrd="0" presId="urn:microsoft.com/office/officeart/2016/7/layout/BasicTimeline"/>
    <dgm:cxn modelId="{E1C2E0F1-A8E4-4DEE-AAE8-9E676EF1D2F2}" type="presParOf" srcId="{95F93AFA-882F-4CEA-BCCA-78374E90121D}" destId="{235DC3F1-2EAB-425D-B84E-6C788FABF705}" srcOrd="7" destOrd="0" presId="urn:microsoft.com/office/officeart/2016/7/layout/BasicTimeline"/>
    <dgm:cxn modelId="{25F7ADB1-6CF8-441A-8101-D19A0AE1B610}" type="presParOf" srcId="{95F93AFA-882F-4CEA-BCCA-78374E90121D}" destId="{7264CD29-3477-4D4D-B56C-8A9A9BD556DA}" srcOrd="8" destOrd="0" presId="urn:microsoft.com/office/officeart/2016/7/layout/BasicTimeline"/>
    <dgm:cxn modelId="{42E98C5C-2880-4897-BF63-6BC6AA4500A4}" type="presParOf" srcId="{7264CD29-3477-4D4D-B56C-8A9A9BD556DA}" destId="{5F9A2EA8-9AB4-45C9-BCC7-F08DE4BD0E32}" srcOrd="0" destOrd="0" presId="urn:microsoft.com/office/officeart/2016/7/layout/BasicTimeline"/>
    <dgm:cxn modelId="{3DE657BF-75F8-4488-9C5B-D45BAFE76E7B}" type="presParOf" srcId="{7264CD29-3477-4D4D-B56C-8A9A9BD556DA}" destId="{6D008B15-FD4C-462B-B19B-199E783814F6}" srcOrd="1" destOrd="0" presId="urn:microsoft.com/office/officeart/2016/7/layout/BasicTimeline"/>
    <dgm:cxn modelId="{03E41FC9-C77C-44BF-B5EF-602C8AAB5DC7}" type="presParOf" srcId="{6D008B15-FD4C-462B-B19B-199E783814F6}" destId="{671D0DC3-E83F-409A-A9DA-7A015DFA5D3D}" srcOrd="0" destOrd="0" presId="urn:microsoft.com/office/officeart/2016/7/layout/BasicTimeline"/>
    <dgm:cxn modelId="{1A5DB8E4-F506-4642-8944-45F9F792E95D}" type="presParOf" srcId="{6D008B15-FD4C-462B-B19B-199E783814F6}" destId="{E7B46B81-C2ED-47A6-9F27-9BAA8EB391E9}" srcOrd="1" destOrd="0" presId="urn:microsoft.com/office/officeart/2016/7/layout/BasicTimeline"/>
    <dgm:cxn modelId="{B5C30AF9-7393-49C5-888C-0A02BA603E2E}" type="presParOf" srcId="{7264CD29-3477-4D4D-B56C-8A9A9BD556DA}" destId="{459DE81D-4AC2-4A9F-8043-AC5685F3F444}" srcOrd="2" destOrd="0" presId="urn:microsoft.com/office/officeart/2016/7/layout/BasicTimeline"/>
    <dgm:cxn modelId="{7558718B-67DB-4698-A5D6-AE19A5CF341C}" type="presParOf" srcId="{7264CD29-3477-4D4D-B56C-8A9A9BD556DA}" destId="{0AEEA2AF-5E7A-4BAE-AD73-1855354ED9C2}" srcOrd="3" destOrd="0" presId="urn:microsoft.com/office/officeart/2016/7/layout/BasicTimeline"/>
    <dgm:cxn modelId="{F552FD5D-6ECA-4493-9271-7F350019020B}" type="presParOf" srcId="{7264CD29-3477-4D4D-B56C-8A9A9BD556DA}" destId="{DF4DA428-72FB-4647-87EB-3ED86ECABB56}" srcOrd="4" destOrd="0" presId="urn:microsoft.com/office/officeart/2016/7/layout/Basic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D008A9-D9A2-4BF9-BF52-F4D827B2BA69}" type="doc">
      <dgm:prSet loTypeId="urn:microsoft.com/office/officeart/2016/7/layout/BasicTimeline" loCatId="process" qsTypeId="urn:microsoft.com/office/officeart/2005/8/quickstyle/simple1" qsCatId="simple" csTypeId="urn:microsoft.com/office/officeart/2005/8/colors/colorful1" csCatId="colorful" phldr="1"/>
      <dgm:spPr/>
      <dgm:t>
        <a:bodyPr/>
        <a:lstStyle/>
        <a:p>
          <a:endParaRPr lang="en-US"/>
        </a:p>
      </dgm:t>
    </dgm:pt>
    <dgm:pt modelId="{AAC189A7-05B0-4091-98C7-1B6F40EE1D94}">
      <dgm:prSet/>
      <dgm:spPr/>
      <dgm:t>
        <a:bodyPr/>
        <a:lstStyle/>
        <a:p>
          <a:pPr>
            <a:defRPr b="1"/>
          </a:pPr>
          <a:r>
            <a:rPr lang="en-US"/>
            <a:t>Jan. 2022</a:t>
          </a:r>
        </a:p>
      </dgm:t>
    </dgm:pt>
    <dgm:pt modelId="{E93C1B8F-7B86-42C7-968F-A5FBC23DCA9D}" type="parTrans" cxnId="{F7D41668-7ECA-4E1B-ADFF-B5897FF2F5D5}">
      <dgm:prSet/>
      <dgm:spPr/>
      <dgm:t>
        <a:bodyPr/>
        <a:lstStyle/>
        <a:p>
          <a:endParaRPr lang="en-US"/>
        </a:p>
      </dgm:t>
    </dgm:pt>
    <dgm:pt modelId="{EEC2BB72-F72E-43F8-8F69-F72D78BB233C}" type="sibTrans" cxnId="{F7D41668-7ECA-4E1B-ADFF-B5897FF2F5D5}">
      <dgm:prSet/>
      <dgm:spPr/>
      <dgm:t>
        <a:bodyPr/>
        <a:lstStyle/>
        <a:p>
          <a:endParaRPr lang="en-US"/>
        </a:p>
      </dgm:t>
    </dgm:pt>
    <dgm:pt modelId="{DF3C0036-9D78-430E-92E4-3D32B8CA8AD6}">
      <dgm:prSet/>
      <dgm:spPr/>
      <dgm:t>
        <a:bodyPr/>
        <a:lstStyle/>
        <a:p>
          <a:r>
            <a:rPr lang="en-US"/>
            <a:t>Rural Health</a:t>
          </a:r>
        </a:p>
      </dgm:t>
    </dgm:pt>
    <dgm:pt modelId="{8736E88E-72C5-4E52-A8DC-9C9C7CD14A14}" type="parTrans" cxnId="{926EF6FD-FF6D-4628-879C-9D7D2B21DFB0}">
      <dgm:prSet/>
      <dgm:spPr/>
      <dgm:t>
        <a:bodyPr/>
        <a:lstStyle/>
        <a:p>
          <a:endParaRPr lang="en-US"/>
        </a:p>
      </dgm:t>
    </dgm:pt>
    <dgm:pt modelId="{F73587B9-194E-4677-9AA2-E55024F616CC}" type="sibTrans" cxnId="{926EF6FD-FF6D-4628-879C-9D7D2B21DFB0}">
      <dgm:prSet/>
      <dgm:spPr/>
      <dgm:t>
        <a:bodyPr/>
        <a:lstStyle/>
        <a:p>
          <a:endParaRPr lang="en-US"/>
        </a:p>
      </dgm:t>
    </dgm:pt>
    <dgm:pt modelId="{40BD00A3-B1F7-4033-A9DC-79CB9D271137}">
      <dgm:prSet/>
      <dgm:spPr/>
      <dgm:t>
        <a:bodyPr/>
        <a:lstStyle/>
        <a:p>
          <a:pPr>
            <a:defRPr b="1"/>
          </a:pPr>
          <a:r>
            <a:rPr lang="en-US"/>
            <a:t>Apr. 2022</a:t>
          </a:r>
        </a:p>
      </dgm:t>
    </dgm:pt>
    <dgm:pt modelId="{B1F129C8-1A20-4ED0-8EA1-31AA4C9F2A76}" type="parTrans" cxnId="{3D275163-2641-4ED2-AB1E-14F112FC7B18}">
      <dgm:prSet/>
      <dgm:spPr/>
      <dgm:t>
        <a:bodyPr/>
        <a:lstStyle/>
        <a:p>
          <a:endParaRPr lang="en-US"/>
        </a:p>
      </dgm:t>
    </dgm:pt>
    <dgm:pt modelId="{1FE5649C-2237-4767-B95A-F295E3B5A1B1}" type="sibTrans" cxnId="{3D275163-2641-4ED2-AB1E-14F112FC7B18}">
      <dgm:prSet/>
      <dgm:spPr/>
      <dgm:t>
        <a:bodyPr/>
        <a:lstStyle/>
        <a:p>
          <a:endParaRPr lang="en-US"/>
        </a:p>
      </dgm:t>
    </dgm:pt>
    <dgm:pt modelId="{2FFDA8CF-ADD0-43CF-A572-93597D9B9E70}">
      <dgm:prSet/>
      <dgm:spPr/>
      <dgm:t>
        <a:bodyPr/>
        <a:lstStyle/>
        <a:p>
          <a:r>
            <a:rPr lang="en-US"/>
            <a:t>Health Insurance &amp; the Cost of Health Care</a:t>
          </a:r>
        </a:p>
      </dgm:t>
    </dgm:pt>
    <dgm:pt modelId="{FFE897EB-F26F-4077-AA72-CA479CD52201}" type="parTrans" cxnId="{CE3CE55B-AB10-4B89-8E2D-3653C21B2291}">
      <dgm:prSet/>
      <dgm:spPr/>
      <dgm:t>
        <a:bodyPr/>
        <a:lstStyle/>
        <a:p>
          <a:endParaRPr lang="en-US"/>
        </a:p>
      </dgm:t>
    </dgm:pt>
    <dgm:pt modelId="{09BE87CE-0581-4B8D-A8A3-335B729502AF}" type="sibTrans" cxnId="{CE3CE55B-AB10-4B89-8E2D-3653C21B2291}">
      <dgm:prSet/>
      <dgm:spPr/>
      <dgm:t>
        <a:bodyPr/>
        <a:lstStyle/>
        <a:p>
          <a:endParaRPr lang="en-US"/>
        </a:p>
      </dgm:t>
    </dgm:pt>
    <dgm:pt modelId="{EB6EEAD8-3EFD-4647-A673-42F626B731B3}">
      <dgm:prSet/>
      <dgm:spPr/>
      <dgm:t>
        <a:bodyPr/>
        <a:lstStyle/>
        <a:p>
          <a:pPr>
            <a:defRPr b="1"/>
          </a:pPr>
          <a:r>
            <a:rPr lang="en-US"/>
            <a:t>July 2022</a:t>
          </a:r>
        </a:p>
      </dgm:t>
    </dgm:pt>
    <dgm:pt modelId="{BC5A3C8D-5DFD-47B6-8B4C-2D2F19ED8BB3}" type="parTrans" cxnId="{EC0D84C2-014D-4003-A8AE-ED67BC540103}">
      <dgm:prSet/>
      <dgm:spPr/>
      <dgm:t>
        <a:bodyPr/>
        <a:lstStyle/>
        <a:p>
          <a:endParaRPr lang="en-US"/>
        </a:p>
      </dgm:t>
    </dgm:pt>
    <dgm:pt modelId="{2F288A97-319C-40FF-A002-2011C299ED03}" type="sibTrans" cxnId="{EC0D84C2-014D-4003-A8AE-ED67BC540103}">
      <dgm:prSet/>
      <dgm:spPr/>
      <dgm:t>
        <a:bodyPr/>
        <a:lstStyle/>
        <a:p>
          <a:endParaRPr lang="en-US"/>
        </a:p>
      </dgm:t>
    </dgm:pt>
    <dgm:pt modelId="{6AD31B29-90B2-4126-B08F-7533C79F1513}">
      <dgm:prSet/>
      <dgm:spPr/>
      <dgm:t>
        <a:bodyPr/>
        <a:lstStyle/>
        <a:p>
          <a:r>
            <a:rPr lang="en-US"/>
            <a:t>Climate Change &amp; Its Effects on Health</a:t>
          </a:r>
        </a:p>
      </dgm:t>
    </dgm:pt>
    <dgm:pt modelId="{B57384F0-E88C-4887-9961-842DFE444BD8}" type="parTrans" cxnId="{2CC9DD3D-C43D-4643-A864-FABFC15E6F55}">
      <dgm:prSet/>
      <dgm:spPr/>
      <dgm:t>
        <a:bodyPr/>
        <a:lstStyle/>
        <a:p>
          <a:endParaRPr lang="en-US"/>
        </a:p>
      </dgm:t>
    </dgm:pt>
    <dgm:pt modelId="{BBE8D879-3D25-4A7A-94D6-F25970EA7FFF}" type="sibTrans" cxnId="{2CC9DD3D-C43D-4643-A864-FABFC15E6F55}">
      <dgm:prSet/>
      <dgm:spPr/>
      <dgm:t>
        <a:bodyPr/>
        <a:lstStyle/>
        <a:p>
          <a:endParaRPr lang="en-US"/>
        </a:p>
      </dgm:t>
    </dgm:pt>
    <dgm:pt modelId="{2B9905D6-5EE0-4BCE-A921-648758F9C0B8}" type="pres">
      <dgm:prSet presAssocID="{1CD008A9-D9A2-4BF9-BF52-F4D827B2BA69}" presName="root" presStyleCnt="0">
        <dgm:presLayoutVars>
          <dgm:chMax/>
          <dgm:chPref/>
          <dgm:animLvl val="lvl"/>
        </dgm:presLayoutVars>
      </dgm:prSet>
      <dgm:spPr/>
    </dgm:pt>
    <dgm:pt modelId="{7DEA0E42-2B9C-4346-B63F-611D86680659}" type="pres">
      <dgm:prSet presAssocID="{1CD008A9-D9A2-4BF9-BF52-F4D827B2BA69}" presName="divider" presStyleLbl="fgAccFollowNode1" presStyleIdx="0" presStyleCnt="1"/>
      <dgm:spPr>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tailEnd type="triangle" w="lg" len="lg"/>
        </a:ln>
        <a:effectLst/>
      </dgm:spPr>
    </dgm:pt>
    <dgm:pt modelId="{B3FA5F29-E3C7-4F11-BAB3-CEADBDE51A2E}" type="pres">
      <dgm:prSet presAssocID="{1CD008A9-D9A2-4BF9-BF52-F4D827B2BA69}" presName="nodes" presStyleCnt="0">
        <dgm:presLayoutVars>
          <dgm:chMax/>
          <dgm:chPref/>
          <dgm:animLvl val="lvl"/>
        </dgm:presLayoutVars>
      </dgm:prSet>
      <dgm:spPr/>
    </dgm:pt>
    <dgm:pt modelId="{371CD77B-9883-43FF-B69A-EDA9ECE969F0}" type="pres">
      <dgm:prSet presAssocID="{AAC189A7-05B0-4091-98C7-1B6F40EE1D94}" presName="composite" presStyleCnt="0"/>
      <dgm:spPr/>
    </dgm:pt>
    <dgm:pt modelId="{6065FA55-A327-4EC2-83F3-522399C0ED60}" type="pres">
      <dgm:prSet presAssocID="{AAC189A7-05B0-4091-98C7-1B6F40EE1D94}" presName="L1TextContainer" presStyleLbl="revTx" presStyleIdx="0" presStyleCnt="3">
        <dgm:presLayoutVars>
          <dgm:chMax val="1"/>
          <dgm:chPref val="1"/>
          <dgm:bulletEnabled val="1"/>
        </dgm:presLayoutVars>
      </dgm:prSet>
      <dgm:spPr/>
    </dgm:pt>
    <dgm:pt modelId="{C0FF4065-F741-4C2F-AE26-9F825C0C02C2}" type="pres">
      <dgm:prSet presAssocID="{AAC189A7-05B0-4091-98C7-1B6F40EE1D94}" presName="L2TextContainerWrapper" presStyleCnt="0">
        <dgm:presLayoutVars>
          <dgm:chMax val="0"/>
          <dgm:chPref val="0"/>
          <dgm:bulletEnabled val="1"/>
        </dgm:presLayoutVars>
      </dgm:prSet>
      <dgm:spPr/>
    </dgm:pt>
    <dgm:pt modelId="{FB383520-7591-445A-AE03-630D643F207F}" type="pres">
      <dgm:prSet presAssocID="{AAC189A7-05B0-4091-98C7-1B6F40EE1D94}" presName="L2TextContainer" presStyleLbl="bgAcc1" presStyleIdx="0" presStyleCnt="3"/>
      <dgm:spPr/>
    </dgm:pt>
    <dgm:pt modelId="{ED0CB179-A803-4774-B46E-0197371DE5E3}" type="pres">
      <dgm:prSet presAssocID="{AAC189A7-05B0-4091-98C7-1B6F40EE1D94}" presName="FlexibleEmptyPlaceHolder" presStyleCnt="0"/>
      <dgm:spPr/>
    </dgm:pt>
    <dgm:pt modelId="{CCE729D7-4AF2-4C2D-938B-13D66AE652FD}" type="pres">
      <dgm:prSet presAssocID="{AAC189A7-05B0-4091-98C7-1B6F40EE1D94}" presName="ConnectLine" presStyleLbl="sibTrans1D1" presStyleIdx="0" presStyleCnt="3"/>
      <dgm:spPr>
        <a:noFill/>
        <a:ln w="6350" cap="flat" cmpd="sng" algn="ctr">
          <a:solidFill>
            <a:schemeClr val="accent2">
              <a:hueOff val="0"/>
              <a:satOff val="0"/>
              <a:lumOff val="0"/>
              <a:alphaOff val="0"/>
            </a:schemeClr>
          </a:solidFill>
          <a:prstDash val="dash"/>
          <a:miter lim="800000"/>
        </a:ln>
        <a:effectLst/>
      </dgm:spPr>
    </dgm:pt>
    <dgm:pt modelId="{966EB937-C4B0-4E3B-B2CB-016D7BE4038A}" type="pres">
      <dgm:prSet presAssocID="{AAC189A7-05B0-4091-98C7-1B6F40EE1D94}" presName="ConnectorPoint" presStyleLbl="alignNode1" presStyleIdx="0" presStyleCnt="3"/>
      <dgm:spPr/>
    </dgm:pt>
    <dgm:pt modelId="{3915951C-A90A-4685-8C1F-DBE2813CB991}" type="pres">
      <dgm:prSet presAssocID="{AAC189A7-05B0-4091-98C7-1B6F40EE1D94}" presName="EmptyPlaceHolder" presStyleCnt="0"/>
      <dgm:spPr/>
    </dgm:pt>
    <dgm:pt modelId="{D37B1A07-2F60-45B9-924D-EF324FAE85B8}" type="pres">
      <dgm:prSet presAssocID="{EEC2BB72-F72E-43F8-8F69-F72D78BB233C}" presName="spaceBetweenRectangles" presStyleCnt="0"/>
      <dgm:spPr/>
    </dgm:pt>
    <dgm:pt modelId="{4D320161-CC61-46C2-9B55-9415F1C2D91C}" type="pres">
      <dgm:prSet presAssocID="{40BD00A3-B1F7-4033-A9DC-79CB9D271137}" presName="composite" presStyleCnt="0"/>
      <dgm:spPr/>
    </dgm:pt>
    <dgm:pt modelId="{09AD9FE9-AAB0-4C28-990F-9FD3A146BAD7}" type="pres">
      <dgm:prSet presAssocID="{40BD00A3-B1F7-4033-A9DC-79CB9D271137}" presName="L1TextContainer" presStyleLbl="revTx" presStyleIdx="1" presStyleCnt="3">
        <dgm:presLayoutVars>
          <dgm:chMax val="1"/>
          <dgm:chPref val="1"/>
          <dgm:bulletEnabled val="1"/>
        </dgm:presLayoutVars>
      </dgm:prSet>
      <dgm:spPr/>
    </dgm:pt>
    <dgm:pt modelId="{D726FD91-F733-43FE-97D3-FFDEF696DABB}" type="pres">
      <dgm:prSet presAssocID="{40BD00A3-B1F7-4033-A9DC-79CB9D271137}" presName="L2TextContainerWrapper" presStyleCnt="0">
        <dgm:presLayoutVars>
          <dgm:chMax val="0"/>
          <dgm:chPref val="0"/>
          <dgm:bulletEnabled val="1"/>
        </dgm:presLayoutVars>
      </dgm:prSet>
      <dgm:spPr/>
    </dgm:pt>
    <dgm:pt modelId="{D53B5F7E-B637-419E-87E3-485D0B4BFCA6}" type="pres">
      <dgm:prSet presAssocID="{40BD00A3-B1F7-4033-A9DC-79CB9D271137}" presName="L2TextContainer" presStyleLbl="bgAcc1" presStyleIdx="1" presStyleCnt="3"/>
      <dgm:spPr/>
    </dgm:pt>
    <dgm:pt modelId="{3387CAC7-41DF-4997-86C5-EE7E160F560C}" type="pres">
      <dgm:prSet presAssocID="{40BD00A3-B1F7-4033-A9DC-79CB9D271137}" presName="FlexibleEmptyPlaceHolder" presStyleCnt="0"/>
      <dgm:spPr/>
    </dgm:pt>
    <dgm:pt modelId="{94C4B825-ADE0-4BC9-AF84-39F33EA1EB11}" type="pres">
      <dgm:prSet presAssocID="{40BD00A3-B1F7-4033-A9DC-79CB9D271137}" presName="ConnectLine" presStyleLbl="sibTrans1D1" presStyleIdx="1" presStyleCnt="3"/>
      <dgm:spPr>
        <a:noFill/>
        <a:ln w="6350" cap="flat" cmpd="sng" algn="ctr">
          <a:solidFill>
            <a:schemeClr val="accent3">
              <a:hueOff val="0"/>
              <a:satOff val="0"/>
              <a:lumOff val="0"/>
              <a:alphaOff val="0"/>
            </a:schemeClr>
          </a:solidFill>
          <a:prstDash val="dash"/>
          <a:miter lim="800000"/>
        </a:ln>
        <a:effectLst/>
      </dgm:spPr>
    </dgm:pt>
    <dgm:pt modelId="{1304FE74-9441-4469-A0F9-F670ED964B5D}" type="pres">
      <dgm:prSet presAssocID="{40BD00A3-B1F7-4033-A9DC-79CB9D271137}" presName="ConnectorPoint" presStyleLbl="alignNode1" presStyleIdx="1" presStyleCnt="3"/>
      <dgm:spPr/>
    </dgm:pt>
    <dgm:pt modelId="{E425C7BD-C6AF-4748-A161-9A5684EB1ABC}" type="pres">
      <dgm:prSet presAssocID="{40BD00A3-B1F7-4033-A9DC-79CB9D271137}" presName="EmptyPlaceHolder" presStyleCnt="0"/>
      <dgm:spPr/>
    </dgm:pt>
    <dgm:pt modelId="{BC392ED1-098E-435D-8254-FFF4E53D6D88}" type="pres">
      <dgm:prSet presAssocID="{1FE5649C-2237-4767-B95A-F295E3B5A1B1}" presName="spaceBetweenRectangles" presStyleCnt="0"/>
      <dgm:spPr/>
    </dgm:pt>
    <dgm:pt modelId="{E869FAE7-AA30-41C1-A6D1-C6541CEDD905}" type="pres">
      <dgm:prSet presAssocID="{EB6EEAD8-3EFD-4647-A673-42F626B731B3}" presName="composite" presStyleCnt="0"/>
      <dgm:spPr/>
    </dgm:pt>
    <dgm:pt modelId="{D1CA4DD7-AE42-40CF-96EA-1E430AEBCB08}" type="pres">
      <dgm:prSet presAssocID="{EB6EEAD8-3EFD-4647-A673-42F626B731B3}" presName="L1TextContainer" presStyleLbl="revTx" presStyleIdx="2" presStyleCnt="3">
        <dgm:presLayoutVars>
          <dgm:chMax val="1"/>
          <dgm:chPref val="1"/>
          <dgm:bulletEnabled val="1"/>
        </dgm:presLayoutVars>
      </dgm:prSet>
      <dgm:spPr/>
    </dgm:pt>
    <dgm:pt modelId="{32A459A4-2084-4076-A09A-47B86EA693E9}" type="pres">
      <dgm:prSet presAssocID="{EB6EEAD8-3EFD-4647-A673-42F626B731B3}" presName="L2TextContainerWrapper" presStyleCnt="0">
        <dgm:presLayoutVars>
          <dgm:chMax val="0"/>
          <dgm:chPref val="0"/>
          <dgm:bulletEnabled val="1"/>
        </dgm:presLayoutVars>
      </dgm:prSet>
      <dgm:spPr/>
    </dgm:pt>
    <dgm:pt modelId="{28C6B04F-EA4E-4374-952A-CD7B9BD98DB7}" type="pres">
      <dgm:prSet presAssocID="{EB6EEAD8-3EFD-4647-A673-42F626B731B3}" presName="L2TextContainer" presStyleLbl="bgAcc1" presStyleIdx="2" presStyleCnt="3"/>
      <dgm:spPr/>
    </dgm:pt>
    <dgm:pt modelId="{F7E55D88-6B02-4901-ADBB-E12C121EBB18}" type="pres">
      <dgm:prSet presAssocID="{EB6EEAD8-3EFD-4647-A673-42F626B731B3}" presName="FlexibleEmptyPlaceHolder" presStyleCnt="0"/>
      <dgm:spPr/>
    </dgm:pt>
    <dgm:pt modelId="{0B2E9339-2FEB-43E5-9C96-5FEA6C7BB052}" type="pres">
      <dgm:prSet presAssocID="{EB6EEAD8-3EFD-4647-A673-42F626B731B3}" presName="ConnectLine" presStyleLbl="sibTrans1D1" presStyleIdx="2" presStyleCnt="3"/>
      <dgm:spPr>
        <a:noFill/>
        <a:ln w="6350" cap="flat" cmpd="sng" algn="ctr">
          <a:solidFill>
            <a:schemeClr val="accent4">
              <a:hueOff val="0"/>
              <a:satOff val="0"/>
              <a:lumOff val="0"/>
              <a:alphaOff val="0"/>
            </a:schemeClr>
          </a:solidFill>
          <a:prstDash val="dash"/>
          <a:miter lim="800000"/>
        </a:ln>
        <a:effectLst/>
      </dgm:spPr>
    </dgm:pt>
    <dgm:pt modelId="{743B9094-8092-4738-879F-2549A751A3C5}" type="pres">
      <dgm:prSet presAssocID="{EB6EEAD8-3EFD-4647-A673-42F626B731B3}" presName="ConnectorPoint" presStyleLbl="alignNode1" presStyleIdx="2" presStyleCnt="3"/>
      <dgm:spPr/>
    </dgm:pt>
    <dgm:pt modelId="{42091684-61FE-4E6D-A289-2A6B53AFF28B}" type="pres">
      <dgm:prSet presAssocID="{EB6EEAD8-3EFD-4647-A673-42F626B731B3}" presName="EmptyPlaceHolder" presStyleCnt="0"/>
      <dgm:spPr/>
    </dgm:pt>
  </dgm:ptLst>
  <dgm:cxnLst>
    <dgm:cxn modelId="{44297F14-786F-4B3F-96C9-9EAF8D05FD8D}" type="presOf" srcId="{DF3C0036-9D78-430E-92E4-3D32B8CA8AD6}" destId="{FB383520-7591-445A-AE03-630D643F207F}" srcOrd="0" destOrd="0" presId="urn:microsoft.com/office/officeart/2016/7/layout/BasicTimeline"/>
    <dgm:cxn modelId="{ABD29622-1377-41C7-8078-C5997C7A3F70}" type="presOf" srcId="{40BD00A3-B1F7-4033-A9DC-79CB9D271137}" destId="{09AD9FE9-AAB0-4C28-990F-9FD3A146BAD7}" srcOrd="0" destOrd="0" presId="urn:microsoft.com/office/officeart/2016/7/layout/BasicTimeline"/>
    <dgm:cxn modelId="{2CC9DD3D-C43D-4643-A864-FABFC15E6F55}" srcId="{EB6EEAD8-3EFD-4647-A673-42F626B731B3}" destId="{6AD31B29-90B2-4126-B08F-7533C79F1513}" srcOrd="0" destOrd="0" parTransId="{B57384F0-E88C-4887-9961-842DFE444BD8}" sibTransId="{BBE8D879-3D25-4A7A-94D6-F25970EA7FFF}"/>
    <dgm:cxn modelId="{CE3CE55B-AB10-4B89-8E2D-3653C21B2291}" srcId="{40BD00A3-B1F7-4033-A9DC-79CB9D271137}" destId="{2FFDA8CF-ADD0-43CF-A572-93597D9B9E70}" srcOrd="0" destOrd="0" parTransId="{FFE897EB-F26F-4077-AA72-CA479CD52201}" sibTransId="{09BE87CE-0581-4B8D-A8A3-335B729502AF}"/>
    <dgm:cxn modelId="{3D275163-2641-4ED2-AB1E-14F112FC7B18}" srcId="{1CD008A9-D9A2-4BF9-BF52-F4D827B2BA69}" destId="{40BD00A3-B1F7-4033-A9DC-79CB9D271137}" srcOrd="1" destOrd="0" parTransId="{B1F129C8-1A20-4ED0-8EA1-31AA4C9F2A76}" sibTransId="{1FE5649C-2237-4767-B95A-F295E3B5A1B1}"/>
    <dgm:cxn modelId="{F7D41668-7ECA-4E1B-ADFF-B5897FF2F5D5}" srcId="{1CD008A9-D9A2-4BF9-BF52-F4D827B2BA69}" destId="{AAC189A7-05B0-4091-98C7-1B6F40EE1D94}" srcOrd="0" destOrd="0" parTransId="{E93C1B8F-7B86-42C7-968F-A5FBC23DCA9D}" sibTransId="{EEC2BB72-F72E-43F8-8F69-F72D78BB233C}"/>
    <dgm:cxn modelId="{3138D180-DEB3-4E8B-AACD-2E5FEA8AD539}" type="presOf" srcId="{2FFDA8CF-ADD0-43CF-A572-93597D9B9E70}" destId="{D53B5F7E-B637-419E-87E3-485D0B4BFCA6}" srcOrd="0" destOrd="0" presId="urn:microsoft.com/office/officeart/2016/7/layout/BasicTimeline"/>
    <dgm:cxn modelId="{01C18482-1F63-4FE3-A7C1-A0A523D54B76}" type="presOf" srcId="{6AD31B29-90B2-4126-B08F-7533C79F1513}" destId="{28C6B04F-EA4E-4374-952A-CD7B9BD98DB7}" srcOrd="0" destOrd="0" presId="urn:microsoft.com/office/officeart/2016/7/layout/BasicTimeline"/>
    <dgm:cxn modelId="{C6DCC593-FBBD-4E81-B8A5-5883478CCC3A}" type="presOf" srcId="{AAC189A7-05B0-4091-98C7-1B6F40EE1D94}" destId="{6065FA55-A327-4EC2-83F3-522399C0ED60}" srcOrd="0" destOrd="0" presId="urn:microsoft.com/office/officeart/2016/7/layout/BasicTimeline"/>
    <dgm:cxn modelId="{EF7EA8A6-1E62-4850-86A1-8B4F33BC2FFA}" type="presOf" srcId="{EB6EEAD8-3EFD-4647-A673-42F626B731B3}" destId="{D1CA4DD7-AE42-40CF-96EA-1E430AEBCB08}" srcOrd="0" destOrd="0" presId="urn:microsoft.com/office/officeart/2016/7/layout/BasicTimeline"/>
    <dgm:cxn modelId="{EC0D84C2-014D-4003-A8AE-ED67BC540103}" srcId="{1CD008A9-D9A2-4BF9-BF52-F4D827B2BA69}" destId="{EB6EEAD8-3EFD-4647-A673-42F626B731B3}" srcOrd="2" destOrd="0" parTransId="{BC5A3C8D-5DFD-47B6-8B4C-2D2F19ED8BB3}" sibTransId="{2F288A97-319C-40FF-A002-2011C299ED03}"/>
    <dgm:cxn modelId="{A9F0FED8-8037-4530-8D8F-8A9296440CC6}" type="presOf" srcId="{1CD008A9-D9A2-4BF9-BF52-F4D827B2BA69}" destId="{2B9905D6-5EE0-4BCE-A921-648758F9C0B8}" srcOrd="0" destOrd="0" presId="urn:microsoft.com/office/officeart/2016/7/layout/BasicTimeline"/>
    <dgm:cxn modelId="{926EF6FD-FF6D-4628-879C-9D7D2B21DFB0}" srcId="{AAC189A7-05B0-4091-98C7-1B6F40EE1D94}" destId="{DF3C0036-9D78-430E-92E4-3D32B8CA8AD6}" srcOrd="0" destOrd="0" parTransId="{8736E88E-72C5-4E52-A8DC-9C9C7CD14A14}" sibTransId="{F73587B9-194E-4677-9AA2-E55024F616CC}"/>
    <dgm:cxn modelId="{D02F0A1F-58C2-4CB7-BEA1-F22E5122038A}" type="presParOf" srcId="{2B9905D6-5EE0-4BCE-A921-648758F9C0B8}" destId="{7DEA0E42-2B9C-4346-B63F-611D86680659}" srcOrd="0" destOrd="0" presId="urn:microsoft.com/office/officeart/2016/7/layout/BasicTimeline"/>
    <dgm:cxn modelId="{3B3D7710-72B7-4F70-B417-7A2D808D53FD}" type="presParOf" srcId="{2B9905D6-5EE0-4BCE-A921-648758F9C0B8}" destId="{B3FA5F29-E3C7-4F11-BAB3-CEADBDE51A2E}" srcOrd="1" destOrd="0" presId="urn:microsoft.com/office/officeart/2016/7/layout/BasicTimeline"/>
    <dgm:cxn modelId="{875AFCC3-2307-48FC-9138-E2E3A97A0FA3}" type="presParOf" srcId="{B3FA5F29-E3C7-4F11-BAB3-CEADBDE51A2E}" destId="{371CD77B-9883-43FF-B69A-EDA9ECE969F0}" srcOrd="0" destOrd="0" presId="urn:microsoft.com/office/officeart/2016/7/layout/BasicTimeline"/>
    <dgm:cxn modelId="{19302AC5-DB15-4E4E-AAA1-28806EF44A7F}" type="presParOf" srcId="{371CD77B-9883-43FF-B69A-EDA9ECE969F0}" destId="{6065FA55-A327-4EC2-83F3-522399C0ED60}" srcOrd="0" destOrd="0" presId="urn:microsoft.com/office/officeart/2016/7/layout/BasicTimeline"/>
    <dgm:cxn modelId="{09A68737-564F-42A6-AFC3-917AEB62E8E4}" type="presParOf" srcId="{371CD77B-9883-43FF-B69A-EDA9ECE969F0}" destId="{C0FF4065-F741-4C2F-AE26-9F825C0C02C2}" srcOrd="1" destOrd="0" presId="urn:microsoft.com/office/officeart/2016/7/layout/BasicTimeline"/>
    <dgm:cxn modelId="{3976866D-8D69-4021-AB8E-666B3B631161}" type="presParOf" srcId="{C0FF4065-F741-4C2F-AE26-9F825C0C02C2}" destId="{FB383520-7591-445A-AE03-630D643F207F}" srcOrd="0" destOrd="0" presId="urn:microsoft.com/office/officeart/2016/7/layout/BasicTimeline"/>
    <dgm:cxn modelId="{629C4890-AA05-4F18-AF0F-1094F6A146FA}" type="presParOf" srcId="{C0FF4065-F741-4C2F-AE26-9F825C0C02C2}" destId="{ED0CB179-A803-4774-B46E-0197371DE5E3}" srcOrd="1" destOrd="0" presId="urn:microsoft.com/office/officeart/2016/7/layout/BasicTimeline"/>
    <dgm:cxn modelId="{21AB943E-8E27-4549-9E60-4937F4936EDB}" type="presParOf" srcId="{371CD77B-9883-43FF-B69A-EDA9ECE969F0}" destId="{CCE729D7-4AF2-4C2D-938B-13D66AE652FD}" srcOrd="2" destOrd="0" presId="urn:microsoft.com/office/officeart/2016/7/layout/BasicTimeline"/>
    <dgm:cxn modelId="{5D91235C-67FD-481B-8EC8-EFAC9BF1583C}" type="presParOf" srcId="{371CD77B-9883-43FF-B69A-EDA9ECE969F0}" destId="{966EB937-C4B0-4E3B-B2CB-016D7BE4038A}" srcOrd="3" destOrd="0" presId="urn:microsoft.com/office/officeart/2016/7/layout/BasicTimeline"/>
    <dgm:cxn modelId="{B23D5686-9B4F-4795-BF14-7FCE03252883}" type="presParOf" srcId="{371CD77B-9883-43FF-B69A-EDA9ECE969F0}" destId="{3915951C-A90A-4685-8C1F-DBE2813CB991}" srcOrd="4" destOrd="0" presId="urn:microsoft.com/office/officeart/2016/7/layout/BasicTimeline"/>
    <dgm:cxn modelId="{4A0237C3-71F3-4E71-8662-FAA56D0AF44E}" type="presParOf" srcId="{B3FA5F29-E3C7-4F11-BAB3-CEADBDE51A2E}" destId="{D37B1A07-2F60-45B9-924D-EF324FAE85B8}" srcOrd="1" destOrd="0" presId="urn:microsoft.com/office/officeart/2016/7/layout/BasicTimeline"/>
    <dgm:cxn modelId="{B143EFD6-9EA9-49D3-81EA-AE52A0CA718A}" type="presParOf" srcId="{B3FA5F29-E3C7-4F11-BAB3-CEADBDE51A2E}" destId="{4D320161-CC61-46C2-9B55-9415F1C2D91C}" srcOrd="2" destOrd="0" presId="urn:microsoft.com/office/officeart/2016/7/layout/BasicTimeline"/>
    <dgm:cxn modelId="{6891CE82-B3F3-42CE-9339-4F4F16950A98}" type="presParOf" srcId="{4D320161-CC61-46C2-9B55-9415F1C2D91C}" destId="{09AD9FE9-AAB0-4C28-990F-9FD3A146BAD7}" srcOrd="0" destOrd="0" presId="urn:microsoft.com/office/officeart/2016/7/layout/BasicTimeline"/>
    <dgm:cxn modelId="{B4F4E75B-B2B5-4CC8-82AF-CB9A3F0FE8C0}" type="presParOf" srcId="{4D320161-CC61-46C2-9B55-9415F1C2D91C}" destId="{D726FD91-F733-43FE-97D3-FFDEF696DABB}" srcOrd="1" destOrd="0" presId="urn:microsoft.com/office/officeart/2016/7/layout/BasicTimeline"/>
    <dgm:cxn modelId="{DC3FA664-F162-4360-A5EF-5C7390F4013F}" type="presParOf" srcId="{D726FD91-F733-43FE-97D3-FFDEF696DABB}" destId="{D53B5F7E-B637-419E-87E3-485D0B4BFCA6}" srcOrd="0" destOrd="0" presId="urn:microsoft.com/office/officeart/2016/7/layout/BasicTimeline"/>
    <dgm:cxn modelId="{543DC1EF-C161-4AC6-B45D-114EEF042324}" type="presParOf" srcId="{D726FD91-F733-43FE-97D3-FFDEF696DABB}" destId="{3387CAC7-41DF-4997-86C5-EE7E160F560C}" srcOrd="1" destOrd="0" presId="urn:microsoft.com/office/officeart/2016/7/layout/BasicTimeline"/>
    <dgm:cxn modelId="{7993AB60-CABC-4CBE-AA4B-046045A5C618}" type="presParOf" srcId="{4D320161-CC61-46C2-9B55-9415F1C2D91C}" destId="{94C4B825-ADE0-4BC9-AF84-39F33EA1EB11}" srcOrd="2" destOrd="0" presId="urn:microsoft.com/office/officeart/2016/7/layout/BasicTimeline"/>
    <dgm:cxn modelId="{E196FFA7-5095-4FB9-B1DE-2A23D0ED8D75}" type="presParOf" srcId="{4D320161-CC61-46C2-9B55-9415F1C2D91C}" destId="{1304FE74-9441-4469-A0F9-F670ED964B5D}" srcOrd="3" destOrd="0" presId="urn:microsoft.com/office/officeart/2016/7/layout/BasicTimeline"/>
    <dgm:cxn modelId="{38CC8BFA-3D89-447A-A578-BD78AE768EE7}" type="presParOf" srcId="{4D320161-CC61-46C2-9B55-9415F1C2D91C}" destId="{E425C7BD-C6AF-4748-A161-9A5684EB1ABC}" srcOrd="4" destOrd="0" presId="urn:microsoft.com/office/officeart/2016/7/layout/BasicTimeline"/>
    <dgm:cxn modelId="{632B6EC4-EC28-43FA-B675-DA82AD01D361}" type="presParOf" srcId="{B3FA5F29-E3C7-4F11-BAB3-CEADBDE51A2E}" destId="{BC392ED1-098E-435D-8254-FFF4E53D6D88}" srcOrd="3" destOrd="0" presId="urn:microsoft.com/office/officeart/2016/7/layout/BasicTimeline"/>
    <dgm:cxn modelId="{C7956B71-4B7F-4E5F-9B38-3C06412FC4B1}" type="presParOf" srcId="{B3FA5F29-E3C7-4F11-BAB3-CEADBDE51A2E}" destId="{E869FAE7-AA30-41C1-A6D1-C6541CEDD905}" srcOrd="4" destOrd="0" presId="urn:microsoft.com/office/officeart/2016/7/layout/BasicTimeline"/>
    <dgm:cxn modelId="{06DE9887-6B5C-4B07-9F59-DECEAE891E65}" type="presParOf" srcId="{E869FAE7-AA30-41C1-A6D1-C6541CEDD905}" destId="{D1CA4DD7-AE42-40CF-96EA-1E430AEBCB08}" srcOrd="0" destOrd="0" presId="urn:microsoft.com/office/officeart/2016/7/layout/BasicTimeline"/>
    <dgm:cxn modelId="{97A6CB4B-F316-473A-B70D-7820BF1605DE}" type="presParOf" srcId="{E869FAE7-AA30-41C1-A6D1-C6541CEDD905}" destId="{32A459A4-2084-4076-A09A-47B86EA693E9}" srcOrd="1" destOrd="0" presId="urn:microsoft.com/office/officeart/2016/7/layout/BasicTimeline"/>
    <dgm:cxn modelId="{2043312D-05D0-466D-BA63-BDABF2C50A8F}" type="presParOf" srcId="{32A459A4-2084-4076-A09A-47B86EA693E9}" destId="{28C6B04F-EA4E-4374-952A-CD7B9BD98DB7}" srcOrd="0" destOrd="0" presId="urn:microsoft.com/office/officeart/2016/7/layout/BasicTimeline"/>
    <dgm:cxn modelId="{F9812429-1E49-4E2E-8B2D-AC56871AE34D}" type="presParOf" srcId="{32A459A4-2084-4076-A09A-47B86EA693E9}" destId="{F7E55D88-6B02-4901-ADBB-E12C121EBB18}" srcOrd="1" destOrd="0" presId="urn:microsoft.com/office/officeart/2016/7/layout/BasicTimeline"/>
    <dgm:cxn modelId="{D3F21159-857C-4F2B-8D5A-41737E1ADC38}" type="presParOf" srcId="{E869FAE7-AA30-41C1-A6D1-C6541CEDD905}" destId="{0B2E9339-2FEB-43E5-9C96-5FEA6C7BB052}" srcOrd="2" destOrd="0" presId="urn:microsoft.com/office/officeart/2016/7/layout/BasicTimeline"/>
    <dgm:cxn modelId="{4969F872-ACD2-49FC-ABD7-107AB39055B7}" type="presParOf" srcId="{E869FAE7-AA30-41C1-A6D1-C6541CEDD905}" destId="{743B9094-8092-4738-879F-2549A751A3C5}" srcOrd="3" destOrd="0" presId="urn:microsoft.com/office/officeart/2016/7/layout/BasicTimeline"/>
    <dgm:cxn modelId="{F380C86F-A005-4FFA-97DD-644908998D2A}" type="presParOf" srcId="{E869FAE7-AA30-41C1-A6D1-C6541CEDD905}" destId="{42091684-61FE-4E6D-A289-2A6B53AFF28B}" srcOrd="4" destOrd="0" presId="urn:microsoft.com/office/officeart/2016/7/layout/Basic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66E27D-904E-42C6-820E-B26143E9CCBA}">
      <dsp:nvSpPr>
        <dsp:cNvPr id="0" name=""/>
        <dsp:cNvSpPr/>
      </dsp:nvSpPr>
      <dsp:spPr>
        <a:xfrm>
          <a:off x="3496905" y="1842"/>
          <a:ext cx="3934018" cy="80559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US" sz="3300" kern="1200" dirty="0"/>
            <a:t>Geographic location</a:t>
          </a:r>
        </a:p>
      </dsp:txBody>
      <dsp:txXfrm>
        <a:off x="3536231" y="41168"/>
        <a:ext cx="3855366" cy="726947"/>
      </dsp:txXfrm>
    </dsp:sp>
    <dsp:sp modelId="{D8D1889C-ED69-4436-AC29-84816188F855}">
      <dsp:nvSpPr>
        <dsp:cNvPr id="0" name=""/>
        <dsp:cNvSpPr/>
      </dsp:nvSpPr>
      <dsp:spPr>
        <a:xfrm>
          <a:off x="3496905" y="847722"/>
          <a:ext cx="3934018" cy="80559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US" sz="3300" kern="1200"/>
            <a:t>Economic factors</a:t>
          </a:r>
        </a:p>
      </dsp:txBody>
      <dsp:txXfrm>
        <a:off x="3536231" y="887048"/>
        <a:ext cx="3855366" cy="726947"/>
      </dsp:txXfrm>
    </dsp:sp>
    <dsp:sp modelId="{0D5CC11A-F38A-4757-97CC-AB2BF1C4954E}">
      <dsp:nvSpPr>
        <dsp:cNvPr id="0" name=""/>
        <dsp:cNvSpPr/>
      </dsp:nvSpPr>
      <dsp:spPr>
        <a:xfrm>
          <a:off x="3496905" y="1693602"/>
          <a:ext cx="3934018" cy="80559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US" sz="3300" kern="1200"/>
            <a:t>Social factors</a:t>
          </a:r>
        </a:p>
      </dsp:txBody>
      <dsp:txXfrm>
        <a:off x="3536231" y="1732928"/>
        <a:ext cx="3855366" cy="726947"/>
      </dsp:txXfrm>
    </dsp:sp>
    <dsp:sp modelId="{025A8E20-B130-4FF0-880D-9ADC54ECB02C}">
      <dsp:nvSpPr>
        <dsp:cNvPr id="0" name=""/>
        <dsp:cNvSpPr/>
      </dsp:nvSpPr>
      <dsp:spPr>
        <a:xfrm>
          <a:off x="3496905" y="2539482"/>
          <a:ext cx="3934018" cy="80559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US" sz="3300" kern="1200" dirty="0"/>
            <a:t>Psychological factors</a:t>
          </a:r>
        </a:p>
      </dsp:txBody>
      <dsp:txXfrm>
        <a:off x="3536231" y="2578808"/>
        <a:ext cx="3855366" cy="726947"/>
      </dsp:txXfrm>
    </dsp:sp>
    <dsp:sp modelId="{8C83CCB3-50DF-40C7-B4B7-E5C38FA48CBE}">
      <dsp:nvSpPr>
        <dsp:cNvPr id="0" name=""/>
        <dsp:cNvSpPr/>
      </dsp:nvSpPr>
      <dsp:spPr>
        <a:xfrm>
          <a:off x="3496905" y="3385362"/>
          <a:ext cx="3934018" cy="805599"/>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n-US" sz="3300" kern="1200" dirty="0"/>
            <a:t>Time</a:t>
          </a:r>
        </a:p>
      </dsp:txBody>
      <dsp:txXfrm>
        <a:off x="3536231" y="3424688"/>
        <a:ext cx="3855366" cy="7269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A606C9-4F5F-4968-8F55-12087AA3E13D}">
      <dsp:nvSpPr>
        <dsp:cNvPr id="0" name=""/>
        <dsp:cNvSpPr/>
      </dsp:nvSpPr>
      <dsp:spPr>
        <a:xfrm>
          <a:off x="0" y="511"/>
          <a:ext cx="10927829" cy="119765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A5B49A-27B5-4B0D-9B48-A6B09D9E8C29}">
      <dsp:nvSpPr>
        <dsp:cNvPr id="0" name=""/>
        <dsp:cNvSpPr/>
      </dsp:nvSpPr>
      <dsp:spPr>
        <a:xfrm>
          <a:off x="362289" y="269983"/>
          <a:ext cx="658708" cy="65870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85BEBC-4487-455A-810F-2F60705140DA}">
      <dsp:nvSpPr>
        <dsp:cNvPr id="0" name=""/>
        <dsp:cNvSpPr/>
      </dsp:nvSpPr>
      <dsp:spPr>
        <a:xfrm>
          <a:off x="1383287" y="511"/>
          <a:ext cx="9544541" cy="11976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751" tIns="126751" rIns="126751" bIns="126751" numCol="1" spcCol="1270" anchor="ctr" anchorCtr="0">
          <a:noAutofit/>
        </a:bodyPr>
        <a:lstStyle/>
        <a:p>
          <a:pPr marL="0" lvl="0" indent="0" algn="l" defTabSz="933450">
            <a:lnSpc>
              <a:spcPct val="100000"/>
            </a:lnSpc>
            <a:spcBef>
              <a:spcPct val="0"/>
            </a:spcBef>
            <a:spcAft>
              <a:spcPct val="35000"/>
            </a:spcAft>
            <a:buNone/>
          </a:pPr>
          <a:r>
            <a:rPr lang="en-US" sz="2100" kern="1200"/>
            <a:t>Acquire or centralize resources that respond to the actual or anticipated information needs of those who respond to or are affected by public health priorities</a:t>
          </a:r>
        </a:p>
      </dsp:txBody>
      <dsp:txXfrm>
        <a:off x="1383287" y="511"/>
        <a:ext cx="9544541" cy="1197651"/>
      </dsp:txXfrm>
    </dsp:sp>
    <dsp:sp modelId="{D9CFE7CF-E4DF-42D4-A185-34A045DE430B}">
      <dsp:nvSpPr>
        <dsp:cNvPr id="0" name=""/>
        <dsp:cNvSpPr/>
      </dsp:nvSpPr>
      <dsp:spPr>
        <a:xfrm>
          <a:off x="0" y="1497576"/>
          <a:ext cx="10927829" cy="119765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1767FA-1B3C-45FC-8C16-5E15628FE376}">
      <dsp:nvSpPr>
        <dsp:cNvPr id="0" name=""/>
        <dsp:cNvSpPr/>
      </dsp:nvSpPr>
      <dsp:spPr>
        <a:xfrm>
          <a:off x="362289" y="1767048"/>
          <a:ext cx="658708" cy="65870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D9B528-FD93-4344-BF38-BDEB9B9F99AE}">
      <dsp:nvSpPr>
        <dsp:cNvPr id="0" name=""/>
        <dsp:cNvSpPr/>
      </dsp:nvSpPr>
      <dsp:spPr>
        <a:xfrm>
          <a:off x="1383287" y="1497576"/>
          <a:ext cx="9544541" cy="11976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751" tIns="126751" rIns="126751" bIns="126751" numCol="1" spcCol="1270" anchor="ctr" anchorCtr="0">
          <a:noAutofit/>
        </a:bodyPr>
        <a:lstStyle/>
        <a:p>
          <a:pPr marL="0" lvl="0" indent="0" algn="l" defTabSz="933450">
            <a:lnSpc>
              <a:spcPct val="100000"/>
            </a:lnSpc>
            <a:spcBef>
              <a:spcPct val="0"/>
            </a:spcBef>
            <a:spcAft>
              <a:spcPct val="35000"/>
            </a:spcAft>
            <a:buNone/>
          </a:pPr>
          <a:r>
            <a:rPr lang="en-US" sz="2100" kern="1200"/>
            <a:t>Take an interdisciplinary approach to aggregating resources</a:t>
          </a:r>
        </a:p>
      </dsp:txBody>
      <dsp:txXfrm>
        <a:off x="1383287" y="1497576"/>
        <a:ext cx="9544541" cy="1197651"/>
      </dsp:txXfrm>
    </dsp:sp>
    <dsp:sp modelId="{D8A5E01B-910C-40D7-AA92-4C653CC2F1A4}">
      <dsp:nvSpPr>
        <dsp:cNvPr id="0" name=""/>
        <dsp:cNvSpPr/>
      </dsp:nvSpPr>
      <dsp:spPr>
        <a:xfrm>
          <a:off x="0" y="2994641"/>
          <a:ext cx="10927829" cy="119765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F34F35-F5F1-4DAE-8DE5-B8BDD46B3334}">
      <dsp:nvSpPr>
        <dsp:cNvPr id="0" name=""/>
        <dsp:cNvSpPr/>
      </dsp:nvSpPr>
      <dsp:spPr>
        <a:xfrm>
          <a:off x="362289" y="3264113"/>
          <a:ext cx="658708" cy="65870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12CC5F-8A00-4BA3-B670-75D1048A3F12}">
      <dsp:nvSpPr>
        <dsp:cNvPr id="0" name=""/>
        <dsp:cNvSpPr/>
      </dsp:nvSpPr>
      <dsp:spPr>
        <a:xfrm>
          <a:off x="1383287" y="2994641"/>
          <a:ext cx="9544541" cy="11976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751" tIns="126751" rIns="126751" bIns="126751" numCol="1" spcCol="1270" anchor="ctr" anchorCtr="0">
          <a:noAutofit/>
        </a:bodyPr>
        <a:lstStyle/>
        <a:p>
          <a:pPr marL="0" lvl="0" indent="0" algn="l" defTabSz="933450">
            <a:lnSpc>
              <a:spcPct val="100000"/>
            </a:lnSpc>
            <a:spcBef>
              <a:spcPct val="0"/>
            </a:spcBef>
            <a:spcAft>
              <a:spcPct val="35000"/>
            </a:spcAft>
            <a:buNone/>
          </a:pPr>
          <a:r>
            <a:rPr lang="en-US" sz="2100" kern="1200"/>
            <a:t>March 2020: COVID-19 Book List</a:t>
          </a:r>
        </a:p>
      </dsp:txBody>
      <dsp:txXfrm>
        <a:off x="1383287" y="2994641"/>
        <a:ext cx="9544541" cy="11976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88CE46-E388-4453-9040-B22AB26CF6D5}">
      <dsp:nvSpPr>
        <dsp:cNvPr id="0" name=""/>
        <dsp:cNvSpPr/>
      </dsp:nvSpPr>
      <dsp:spPr>
        <a:xfrm>
          <a:off x="0" y="2096402"/>
          <a:ext cx="10927829" cy="0"/>
        </a:xfrm>
        <a:prstGeom prst="line">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3EFE9E45-F3A8-4311-8817-B0221D3DF71A}">
      <dsp:nvSpPr>
        <dsp:cNvPr id="0" name=""/>
        <dsp:cNvSpPr/>
      </dsp:nvSpPr>
      <dsp:spPr>
        <a:xfrm>
          <a:off x="204896" y="2251536"/>
          <a:ext cx="2892459" cy="473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Oct. 2020</a:t>
          </a:r>
        </a:p>
      </dsp:txBody>
      <dsp:txXfrm>
        <a:off x="204896" y="2251536"/>
        <a:ext cx="2892459" cy="473786"/>
      </dsp:txXfrm>
    </dsp:sp>
    <dsp:sp modelId="{E8E2DEF4-2970-4B43-A72A-B29C4DB6B767}">
      <dsp:nvSpPr>
        <dsp:cNvPr id="0" name=""/>
        <dsp:cNvSpPr/>
      </dsp:nvSpPr>
      <dsp:spPr>
        <a:xfrm>
          <a:off x="7683" y="584896"/>
          <a:ext cx="3286886" cy="714873"/>
        </a:xfrm>
        <a:prstGeom prst="round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130" tIns="151130" rIns="151130" bIns="151130" numCol="1" spcCol="1270" anchor="ctr" anchorCtr="0">
          <a:noAutofit/>
        </a:bodyPr>
        <a:lstStyle/>
        <a:p>
          <a:pPr marL="0" lvl="0" indent="0" algn="l" defTabSz="755650">
            <a:lnSpc>
              <a:spcPct val="90000"/>
            </a:lnSpc>
            <a:spcBef>
              <a:spcPct val="0"/>
            </a:spcBef>
            <a:spcAft>
              <a:spcPct val="35000"/>
            </a:spcAft>
            <a:buNone/>
          </a:pPr>
          <a:r>
            <a:rPr lang="en-US" sz="1700" kern="1200"/>
            <a:t>Health Equity</a:t>
          </a:r>
        </a:p>
      </dsp:txBody>
      <dsp:txXfrm>
        <a:off x="42580" y="619793"/>
        <a:ext cx="3217092" cy="645079"/>
      </dsp:txXfrm>
    </dsp:sp>
    <dsp:sp modelId="{199FDBDA-96C2-4FDC-93F1-659A6B8481CE}">
      <dsp:nvSpPr>
        <dsp:cNvPr id="0" name=""/>
        <dsp:cNvSpPr/>
      </dsp:nvSpPr>
      <dsp:spPr>
        <a:xfrm>
          <a:off x="1651126" y="1299769"/>
          <a:ext cx="0" cy="796632"/>
        </a:xfrm>
        <a:prstGeom prst="line">
          <a:avLst/>
        </a:prstGeom>
        <a:noFill/>
        <a:ln w="635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E26F5B65-8E29-4166-9A1C-E5E052D0237F}">
      <dsp:nvSpPr>
        <dsp:cNvPr id="0" name=""/>
        <dsp:cNvSpPr/>
      </dsp:nvSpPr>
      <dsp:spPr>
        <a:xfrm>
          <a:off x="2111290" y="1467481"/>
          <a:ext cx="2892459" cy="473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a:t>Jan. 2021</a:t>
          </a:r>
        </a:p>
      </dsp:txBody>
      <dsp:txXfrm>
        <a:off x="2111290" y="1467481"/>
        <a:ext cx="2892459" cy="473786"/>
      </dsp:txXfrm>
    </dsp:sp>
    <dsp:sp modelId="{DF97264F-200F-467C-B8E0-16FF1406FAA2}">
      <dsp:nvSpPr>
        <dsp:cNvPr id="0" name=""/>
        <dsp:cNvSpPr/>
      </dsp:nvSpPr>
      <dsp:spPr>
        <a:xfrm>
          <a:off x="1619680" y="2064956"/>
          <a:ext cx="62892" cy="62892"/>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5CA088-DC4B-4A85-851D-CD3F5E8A35B5}">
      <dsp:nvSpPr>
        <dsp:cNvPr id="0" name=""/>
        <dsp:cNvSpPr/>
      </dsp:nvSpPr>
      <dsp:spPr>
        <a:xfrm>
          <a:off x="1914077" y="2893035"/>
          <a:ext cx="3286886" cy="714873"/>
        </a:xfrm>
        <a:prstGeom prst="roundRect">
          <a:avLst/>
        </a:prstGeom>
        <a:solidFill>
          <a:schemeClr val="lt1">
            <a:alpha val="90000"/>
            <a:hueOff val="0"/>
            <a:satOff val="0"/>
            <a:lumOff val="0"/>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130" tIns="151130" rIns="151130" bIns="151130" numCol="1" spcCol="1270" anchor="ctr" anchorCtr="0">
          <a:noAutofit/>
        </a:bodyPr>
        <a:lstStyle/>
        <a:p>
          <a:pPr marL="0" lvl="0" indent="0" algn="l" defTabSz="755650">
            <a:lnSpc>
              <a:spcPct val="90000"/>
            </a:lnSpc>
            <a:spcBef>
              <a:spcPct val="0"/>
            </a:spcBef>
            <a:spcAft>
              <a:spcPct val="35000"/>
            </a:spcAft>
            <a:buNone/>
          </a:pPr>
          <a:r>
            <a:rPr lang="en-US" sz="1700" kern="1200"/>
            <a:t>Telehealth</a:t>
          </a:r>
        </a:p>
      </dsp:txBody>
      <dsp:txXfrm>
        <a:off x="1948974" y="2927932"/>
        <a:ext cx="3217092" cy="645079"/>
      </dsp:txXfrm>
    </dsp:sp>
    <dsp:sp modelId="{9BFEDAD4-B448-4BC0-A50E-FD20332B63C4}">
      <dsp:nvSpPr>
        <dsp:cNvPr id="0" name=""/>
        <dsp:cNvSpPr/>
      </dsp:nvSpPr>
      <dsp:spPr>
        <a:xfrm>
          <a:off x="3557520" y="2096402"/>
          <a:ext cx="0" cy="796632"/>
        </a:xfrm>
        <a:prstGeom prst="line">
          <a:avLst/>
        </a:prstGeom>
        <a:noFill/>
        <a:ln w="6350" cap="flat" cmpd="sng" algn="ctr">
          <a:solidFill>
            <a:schemeClr val="accent2">
              <a:hueOff val="-363841"/>
              <a:satOff val="-20982"/>
              <a:lumOff val="2157"/>
              <a:alphaOff val="0"/>
            </a:schemeClr>
          </a:solidFill>
          <a:prstDash val="dash"/>
          <a:miter lim="800000"/>
        </a:ln>
        <a:effectLst/>
      </dsp:spPr>
      <dsp:style>
        <a:lnRef idx="1">
          <a:scrgbClr r="0" g="0" b="0"/>
        </a:lnRef>
        <a:fillRef idx="0">
          <a:scrgbClr r="0" g="0" b="0"/>
        </a:fillRef>
        <a:effectRef idx="0">
          <a:scrgbClr r="0" g="0" b="0"/>
        </a:effectRef>
        <a:fontRef idx="minor"/>
      </dsp:style>
    </dsp:sp>
    <dsp:sp modelId="{33EEB126-85F2-430E-BA5A-77CFCC093C4C}">
      <dsp:nvSpPr>
        <dsp:cNvPr id="0" name=""/>
        <dsp:cNvSpPr/>
      </dsp:nvSpPr>
      <dsp:spPr>
        <a:xfrm>
          <a:off x="4017684" y="2251536"/>
          <a:ext cx="2892459" cy="473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Apr. 2021</a:t>
          </a:r>
        </a:p>
      </dsp:txBody>
      <dsp:txXfrm>
        <a:off x="4017684" y="2251536"/>
        <a:ext cx="2892459" cy="473786"/>
      </dsp:txXfrm>
    </dsp:sp>
    <dsp:sp modelId="{76B1B92E-F1CE-43F9-81B9-B45221327186}">
      <dsp:nvSpPr>
        <dsp:cNvPr id="0" name=""/>
        <dsp:cNvSpPr/>
      </dsp:nvSpPr>
      <dsp:spPr>
        <a:xfrm>
          <a:off x="3526074" y="2064956"/>
          <a:ext cx="62892" cy="62892"/>
        </a:xfrm>
        <a:prstGeom prst="ellips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CEFD664-2F3C-4196-A57F-4E15ADCE001B}">
      <dsp:nvSpPr>
        <dsp:cNvPr id="0" name=""/>
        <dsp:cNvSpPr/>
      </dsp:nvSpPr>
      <dsp:spPr>
        <a:xfrm>
          <a:off x="3820471" y="584896"/>
          <a:ext cx="3286886" cy="714873"/>
        </a:xfrm>
        <a:prstGeom prst="roundRect">
          <a:avLst/>
        </a:prstGeom>
        <a:solidFill>
          <a:schemeClr val="lt1">
            <a:alpha val="90000"/>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130" tIns="151130" rIns="151130" bIns="151130" numCol="1" spcCol="1270" anchor="ctr" anchorCtr="0">
          <a:noAutofit/>
        </a:bodyPr>
        <a:lstStyle/>
        <a:p>
          <a:pPr marL="0" lvl="0" indent="0" algn="l" defTabSz="755650">
            <a:lnSpc>
              <a:spcPct val="90000"/>
            </a:lnSpc>
            <a:spcBef>
              <a:spcPct val="0"/>
            </a:spcBef>
            <a:spcAft>
              <a:spcPct val="35000"/>
            </a:spcAft>
            <a:buNone/>
          </a:pPr>
          <a:r>
            <a:rPr lang="en-US" sz="1700" kern="1200"/>
            <a:t>Health Professionals &amp; Stress</a:t>
          </a:r>
        </a:p>
      </dsp:txBody>
      <dsp:txXfrm>
        <a:off x="3855368" y="619793"/>
        <a:ext cx="3217092" cy="645079"/>
      </dsp:txXfrm>
    </dsp:sp>
    <dsp:sp modelId="{C9586464-0D80-4C29-93F1-6AA75505B563}">
      <dsp:nvSpPr>
        <dsp:cNvPr id="0" name=""/>
        <dsp:cNvSpPr/>
      </dsp:nvSpPr>
      <dsp:spPr>
        <a:xfrm>
          <a:off x="5463914" y="1299769"/>
          <a:ext cx="0" cy="796632"/>
        </a:xfrm>
        <a:prstGeom prst="line">
          <a:avLst/>
        </a:prstGeom>
        <a:noFill/>
        <a:ln w="6350" cap="flat" cmpd="sng" algn="ctr">
          <a:solidFill>
            <a:schemeClr val="accent2">
              <a:hueOff val="-727682"/>
              <a:satOff val="-41964"/>
              <a:lumOff val="4314"/>
              <a:alphaOff val="0"/>
            </a:schemeClr>
          </a:solidFill>
          <a:prstDash val="dash"/>
          <a:miter lim="800000"/>
        </a:ln>
        <a:effectLst/>
      </dsp:spPr>
      <dsp:style>
        <a:lnRef idx="1">
          <a:scrgbClr r="0" g="0" b="0"/>
        </a:lnRef>
        <a:fillRef idx="0">
          <a:scrgbClr r="0" g="0" b="0"/>
        </a:fillRef>
        <a:effectRef idx="0">
          <a:scrgbClr r="0" g="0" b="0"/>
        </a:effectRef>
        <a:fontRef idx="minor"/>
      </dsp:style>
    </dsp:sp>
    <dsp:sp modelId="{05A3D55D-BFC0-4C3C-8C78-6B474262F2CF}">
      <dsp:nvSpPr>
        <dsp:cNvPr id="0" name=""/>
        <dsp:cNvSpPr/>
      </dsp:nvSpPr>
      <dsp:spPr>
        <a:xfrm>
          <a:off x="5924078" y="1467481"/>
          <a:ext cx="2892459" cy="473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a:t>July 2021</a:t>
          </a:r>
        </a:p>
      </dsp:txBody>
      <dsp:txXfrm>
        <a:off x="5924078" y="1467481"/>
        <a:ext cx="2892459" cy="473786"/>
      </dsp:txXfrm>
    </dsp:sp>
    <dsp:sp modelId="{5C1FEFD5-2FA4-4761-A5A3-DDC61117D42E}">
      <dsp:nvSpPr>
        <dsp:cNvPr id="0" name=""/>
        <dsp:cNvSpPr/>
      </dsp:nvSpPr>
      <dsp:spPr>
        <a:xfrm>
          <a:off x="5432468" y="2064956"/>
          <a:ext cx="62892" cy="62892"/>
        </a:xfrm>
        <a:prstGeom prst="ellips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365609-F059-4173-B6B4-BBAC1190B7C9}">
      <dsp:nvSpPr>
        <dsp:cNvPr id="0" name=""/>
        <dsp:cNvSpPr/>
      </dsp:nvSpPr>
      <dsp:spPr>
        <a:xfrm>
          <a:off x="5726865" y="2893035"/>
          <a:ext cx="3286886" cy="714873"/>
        </a:xfrm>
        <a:prstGeom prst="roundRect">
          <a:avLst/>
        </a:prstGeom>
        <a:solidFill>
          <a:schemeClr val="lt1">
            <a:alpha val="90000"/>
            <a:hueOff val="0"/>
            <a:satOff val="0"/>
            <a:lumOff val="0"/>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130" tIns="151130" rIns="151130" bIns="151130" numCol="1" spcCol="1270" anchor="ctr" anchorCtr="0">
          <a:noAutofit/>
        </a:bodyPr>
        <a:lstStyle/>
        <a:p>
          <a:pPr marL="0" lvl="0" indent="0" algn="l" defTabSz="755650">
            <a:lnSpc>
              <a:spcPct val="90000"/>
            </a:lnSpc>
            <a:spcBef>
              <a:spcPct val="0"/>
            </a:spcBef>
            <a:spcAft>
              <a:spcPct val="35000"/>
            </a:spcAft>
            <a:buNone/>
          </a:pPr>
          <a:r>
            <a:rPr lang="en-US" sz="1700" kern="1200"/>
            <a:t>Health Literacy</a:t>
          </a:r>
        </a:p>
      </dsp:txBody>
      <dsp:txXfrm>
        <a:off x="5761762" y="2927932"/>
        <a:ext cx="3217092" cy="645079"/>
      </dsp:txXfrm>
    </dsp:sp>
    <dsp:sp modelId="{7FDD3915-C1AB-4444-A37A-8C369A400C78}">
      <dsp:nvSpPr>
        <dsp:cNvPr id="0" name=""/>
        <dsp:cNvSpPr/>
      </dsp:nvSpPr>
      <dsp:spPr>
        <a:xfrm>
          <a:off x="7370308" y="2096402"/>
          <a:ext cx="0" cy="796632"/>
        </a:xfrm>
        <a:prstGeom prst="line">
          <a:avLst/>
        </a:prstGeom>
        <a:noFill/>
        <a:ln w="6350" cap="flat" cmpd="sng" algn="ctr">
          <a:solidFill>
            <a:schemeClr val="accent2">
              <a:hueOff val="-1091522"/>
              <a:satOff val="-62946"/>
              <a:lumOff val="6471"/>
              <a:alphaOff val="0"/>
            </a:schemeClr>
          </a:solidFill>
          <a:prstDash val="dash"/>
          <a:miter lim="800000"/>
        </a:ln>
        <a:effectLst/>
      </dsp:spPr>
      <dsp:style>
        <a:lnRef idx="1">
          <a:scrgbClr r="0" g="0" b="0"/>
        </a:lnRef>
        <a:fillRef idx="0">
          <a:scrgbClr r="0" g="0" b="0"/>
        </a:fillRef>
        <a:effectRef idx="0">
          <a:scrgbClr r="0" g="0" b="0"/>
        </a:effectRef>
        <a:fontRef idx="minor"/>
      </dsp:style>
    </dsp:sp>
    <dsp:sp modelId="{5F9A2EA8-9AB4-45C9-BCC7-F08DE4BD0E32}">
      <dsp:nvSpPr>
        <dsp:cNvPr id="0" name=""/>
        <dsp:cNvSpPr/>
      </dsp:nvSpPr>
      <dsp:spPr>
        <a:xfrm>
          <a:off x="7830472" y="2251536"/>
          <a:ext cx="2892459" cy="473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Oct. 2021</a:t>
          </a:r>
        </a:p>
      </dsp:txBody>
      <dsp:txXfrm>
        <a:off x="7830472" y="2251536"/>
        <a:ext cx="2892459" cy="473786"/>
      </dsp:txXfrm>
    </dsp:sp>
    <dsp:sp modelId="{B5F0EADA-F770-46C7-BEC1-DE87809CC95B}">
      <dsp:nvSpPr>
        <dsp:cNvPr id="0" name=""/>
        <dsp:cNvSpPr/>
      </dsp:nvSpPr>
      <dsp:spPr>
        <a:xfrm>
          <a:off x="7338862" y="2064956"/>
          <a:ext cx="62892" cy="62892"/>
        </a:xfrm>
        <a:prstGeom prst="ellips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1D0DC3-E83F-409A-A9DA-7A015DFA5D3D}">
      <dsp:nvSpPr>
        <dsp:cNvPr id="0" name=""/>
        <dsp:cNvSpPr/>
      </dsp:nvSpPr>
      <dsp:spPr>
        <a:xfrm>
          <a:off x="7633259" y="584896"/>
          <a:ext cx="3286886" cy="714873"/>
        </a:xfrm>
        <a:prstGeom prst="round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130" tIns="151130" rIns="151130" bIns="151130" numCol="1" spcCol="1270" anchor="ctr" anchorCtr="0">
          <a:noAutofit/>
        </a:bodyPr>
        <a:lstStyle/>
        <a:p>
          <a:pPr marL="0" lvl="0" indent="0" algn="l" defTabSz="755650">
            <a:lnSpc>
              <a:spcPct val="90000"/>
            </a:lnSpc>
            <a:spcBef>
              <a:spcPct val="0"/>
            </a:spcBef>
            <a:spcAft>
              <a:spcPct val="35000"/>
            </a:spcAft>
            <a:buNone/>
          </a:pPr>
          <a:r>
            <a:rPr lang="en-US" sz="1700" kern="1200"/>
            <a:t>Vaccinations</a:t>
          </a:r>
        </a:p>
      </dsp:txBody>
      <dsp:txXfrm>
        <a:off x="7668156" y="619793"/>
        <a:ext cx="3217092" cy="645079"/>
      </dsp:txXfrm>
    </dsp:sp>
    <dsp:sp modelId="{459DE81D-4AC2-4A9F-8043-AC5685F3F444}">
      <dsp:nvSpPr>
        <dsp:cNvPr id="0" name=""/>
        <dsp:cNvSpPr/>
      </dsp:nvSpPr>
      <dsp:spPr>
        <a:xfrm>
          <a:off x="9276702" y="1299769"/>
          <a:ext cx="0" cy="796632"/>
        </a:xfrm>
        <a:prstGeom prst="line">
          <a:avLst/>
        </a:prstGeom>
        <a:noFill/>
        <a:ln w="6350" cap="flat" cmpd="sng" algn="ctr">
          <a:solidFill>
            <a:schemeClr val="accent2">
              <a:hueOff val="-1455363"/>
              <a:satOff val="-83928"/>
              <a:lumOff val="8628"/>
              <a:alphaOff val="0"/>
            </a:schemeClr>
          </a:solidFill>
          <a:prstDash val="dash"/>
          <a:miter lim="800000"/>
        </a:ln>
        <a:effectLst/>
      </dsp:spPr>
      <dsp:style>
        <a:lnRef idx="1">
          <a:scrgbClr r="0" g="0" b="0"/>
        </a:lnRef>
        <a:fillRef idx="0">
          <a:scrgbClr r="0" g="0" b="0"/>
        </a:fillRef>
        <a:effectRef idx="0">
          <a:scrgbClr r="0" g="0" b="0"/>
        </a:effectRef>
        <a:fontRef idx="minor"/>
      </dsp:style>
    </dsp:sp>
    <dsp:sp modelId="{0AEEA2AF-5E7A-4BAE-AD73-1855354ED9C2}">
      <dsp:nvSpPr>
        <dsp:cNvPr id="0" name=""/>
        <dsp:cNvSpPr/>
      </dsp:nvSpPr>
      <dsp:spPr>
        <a:xfrm>
          <a:off x="9245256" y="2064956"/>
          <a:ext cx="62892" cy="62892"/>
        </a:xfrm>
        <a:prstGeom prst="ellips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EA0E42-2B9C-4346-B63F-611D86680659}">
      <dsp:nvSpPr>
        <dsp:cNvPr id="0" name=""/>
        <dsp:cNvSpPr/>
      </dsp:nvSpPr>
      <dsp:spPr>
        <a:xfrm>
          <a:off x="0" y="1844702"/>
          <a:ext cx="10927829" cy="0"/>
        </a:xfrm>
        <a:prstGeom prst="line">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6065FA55-A327-4EC2-83F3-522399C0ED60}">
      <dsp:nvSpPr>
        <dsp:cNvPr id="0" name=""/>
        <dsp:cNvSpPr/>
      </dsp:nvSpPr>
      <dsp:spPr>
        <a:xfrm>
          <a:off x="304357" y="1981210"/>
          <a:ext cx="4451382" cy="4169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Jan. 2022</a:t>
          </a:r>
        </a:p>
      </dsp:txBody>
      <dsp:txXfrm>
        <a:off x="304357" y="1981210"/>
        <a:ext cx="4451382" cy="416902"/>
      </dsp:txXfrm>
    </dsp:sp>
    <dsp:sp modelId="{FB383520-7591-445A-AE03-630D643F207F}">
      <dsp:nvSpPr>
        <dsp:cNvPr id="0" name=""/>
        <dsp:cNvSpPr/>
      </dsp:nvSpPr>
      <dsp:spPr>
        <a:xfrm>
          <a:off x="853" y="514671"/>
          <a:ext cx="5058389" cy="629043"/>
        </a:xfrm>
        <a:prstGeom prst="round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130" tIns="151130" rIns="151130" bIns="151130" numCol="1" spcCol="1270" anchor="ctr" anchorCtr="0">
          <a:noAutofit/>
        </a:bodyPr>
        <a:lstStyle/>
        <a:p>
          <a:pPr marL="0" lvl="0" indent="0" algn="l" defTabSz="755650">
            <a:lnSpc>
              <a:spcPct val="90000"/>
            </a:lnSpc>
            <a:spcBef>
              <a:spcPct val="0"/>
            </a:spcBef>
            <a:spcAft>
              <a:spcPct val="35000"/>
            </a:spcAft>
            <a:buNone/>
          </a:pPr>
          <a:r>
            <a:rPr lang="en-US" sz="1700" kern="1200"/>
            <a:t>Rural Health</a:t>
          </a:r>
        </a:p>
      </dsp:txBody>
      <dsp:txXfrm>
        <a:off x="31560" y="545378"/>
        <a:ext cx="4996975" cy="567629"/>
      </dsp:txXfrm>
    </dsp:sp>
    <dsp:sp modelId="{CCE729D7-4AF2-4C2D-938B-13D66AE652FD}">
      <dsp:nvSpPr>
        <dsp:cNvPr id="0" name=""/>
        <dsp:cNvSpPr/>
      </dsp:nvSpPr>
      <dsp:spPr>
        <a:xfrm>
          <a:off x="2530048" y="1143715"/>
          <a:ext cx="0" cy="700986"/>
        </a:xfrm>
        <a:prstGeom prst="line">
          <a:avLst/>
        </a:prstGeom>
        <a:noFill/>
        <a:ln w="635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09AD9FE9-AAB0-4C28-990F-9FD3A146BAD7}">
      <dsp:nvSpPr>
        <dsp:cNvPr id="0" name=""/>
        <dsp:cNvSpPr/>
      </dsp:nvSpPr>
      <dsp:spPr>
        <a:xfrm>
          <a:off x="3238223" y="1291291"/>
          <a:ext cx="4451382" cy="4169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a:t>Apr. 2022</a:t>
          </a:r>
        </a:p>
      </dsp:txBody>
      <dsp:txXfrm>
        <a:off x="3238223" y="1291291"/>
        <a:ext cx="4451382" cy="416902"/>
      </dsp:txXfrm>
    </dsp:sp>
    <dsp:sp modelId="{966EB937-C4B0-4E3B-B2CB-016D7BE4038A}">
      <dsp:nvSpPr>
        <dsp:cNvPr id="0" name=""/>
        <dsp:cNvSpPr/>
      </dsp:nvSpPr>
      <dsp:spPr>
        <a:xfrm>
          <a:off x="2502377" y="1817031"/>
          <a:ext cx="55341" cy="55341"/>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3B5F7E-B637-419E-87E3-485D0B4BFCA6}">
      <dsp:nvSpPr>
        <dsp:cNvPr id="0" name=""/>
        <dsp:cNvSpPr/>
      </dsp:nvSpPr>
      <dsp:spPr>
        <a:xfrm>
          <a:off x="2934719" y="2545689"/>
          <a:ext cx="5058389" cy="629043"/>
        </a:xfrm>
        <a:prstGeom prst="round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130" tIns="151130" rIns="151130" bIns="151130" numCol="1" spcCol="1270" anchor="ctr" anchorCtr="0">
          <a:noAutofit/>
        </a:bodyPr>
        <a:lstStyle/>
        <a:p>
          <a:pPr marL="0" lvl="0" indent="0" algn="l" defTabSz="755650">
            <a:lnSpc>
              <a:spcPct val="90000"/>
            </a:lnSpc>
            <a:spcBef>
              <a:spcPct val="0"/>
            </a:spcBef>
            <a:spcAft>
              <a:spcPct val="35000"/>
            </a:spcAft>
            <a:buNone/>
          </a:pPr>
          <a:r>
            <a:rPr lang="en-US" sz="1700" kern="1200"/>
            <a:t>Health Insurance &amp; the Cost of Health Care</a:t>
          </a:r>
        </a:p>
      </dsp:txBody>
      <dsp:txXfrm>
        <a:off x="2965426" y="2576396"/>
        <a:ext cx="4996975" cy="567629"/>
      </dsp:txXfrm>
    </dsp:sp>
    <dsp:sp modelId="{94C4B825-ADE0-4BC9-AF84-39F33EA1EB11}">
      <dsp:nvSpPr>
        <dsp:cNvPr id="0" name=""/>
        <dsp:cNvSpPr/>
      </dsp:nvSpPr>
      <dsp:spPr>
        <a:xfrm>
          <a:off x="5463914" y="1844702"/>
          <a:ext cx="0" cy="700986"/>
        </a:xfrm>
        <a:prstGeom prst="line">
          <a:avLst/>
        </a:prstGeom>
        <a:noFill/>
        <a:ln w="6350" cap="flat" cmpd="sng" algn="ctr">
          <a:solidFill>
            <a:schemeClr val="accent3">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D1CA4DD7-AE42-40CF-96EA-1E430AEBCB08}">
      <dsp:nvSpPr>
        <dsp:cNvPr id="0" name=""/>
        <dsp:cNvSpPr/>
      </dsp:nvSpPr>
      <dsp:spPr>
        <a:xfrm>
          <a:off x="6172089" y="1981210"/>
          <a:ext cx="4451382" cy="4169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July 2022</a:t>
          </a:r>
        </a:p>
      </dsp:txBody>
      <dsp:txXfrm>
        <a:off x="6172089" y="1981210"/>
        <a:ext cx="4451382" cy="416902"/>
      </dsp:txXfrm>
    </dsp:sp>
    <dsp:sp modelId="{1304FE74-9441-4469-A0F9-F670ED964B5D}">
      <dsp:nvSpPr>
        <dsp:cNvPr id="0" name=""/>
        <dsp:cNvSpPr/>
      </dsp:nvSpPr>
      <dsp:spPr>
        <a:xfrm>
          <a:off x="5436243" y="1817031"/>
          <a:ext cx="55341" cy="55341"/>
        </a:xfrm>
        <a:prstGeom prst="ellips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C6B04F-EA4E-4374-952A-CD7B9BD98DB7}">
      <dsp:nvSpPr>
        <dsp:cNvPr id="0" name=""/>
        <dsp:cNvSpPr/>
      </dsp:nvSpPr>
      <dsp:spPr>
        <a:xfrm>
          <a:off x="5868585" y="514671"/>
          <a:ext cx="5058389" cy="629043"/>
        </a:xfrm>
        <a:prstGeom prst="round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130" tIns="151130" rIns="151130" bIns="151130" numCol="1" spcCol="1270" anchor="ctr" anchorCtr="0">
          <a:noAutofit/>
        </a:bodyPr>
        <a:lstStyle/>
        <a:p>
          <a:pPr marL="0" lvl="0" indent="0" algn="l" defTabSz="755650">
            <a:lnSpc>
              <a:spcPct val="90000"/>
            </a:lnSpc>
            <a:spcBef>
              <a:spcPct val="0"/>
            </a:spcBef>
            <a:spcAft>
              <a:spcPct val="35000"/>
            </a:spcAft>
            <a:buNone/>
          </a:pPr>
          <a:r>
            <a:rPr lang="en-US" sz="1700" kern="1200"/>
            <a:t>Climate Change &amp; Its Effects on Health</a:t>
          </a:r>
        </a:p>
      </dsp:txBody>
      <dsp:txXfrm>
        <a:off x="5899292" y="545378"/>
        <a:ext cx="4996975" cy="567629"/>
      </dsp:txXfrm>
    </dsp:sp>
    <dsp:sp modelId="{0B2E9339-2FEB-43E5-9C96-5FEA6C7BB052}">
      <dsp:nvSpPr>
        <dsp:cNvPr id="0" name=""/>
        <dsp:cNvSpPr/>
      </dsp:nvSpPr>
      <dsp:spPr>
        <a:xfrm>
          <a:off x="8397780" y="1143715"/>
          <a:ext cx="0" cy="700986"/>
        </a:xfrm>
        <a:prstGeom prst="line">
          <a:avLst/>
        </a:prstGeom>
        <a:noFill/>
        <a:ln w="6350" cap="flat" cmpd="sng" algn="ctr">
          <a:solidFill>
            <a:schemeClr val="accent4">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743B9094-8092-4738-879F-2549A751A3C5}">
      <dsp:nvSpPr>
        <dsp:cNvPr id="0" name=""/>
        <dsp:cNvSpPr/>
      </dsp:nvSpPr>
      <dsp:spPr>
        <a:xfrm>
          <a:off x="8370109" y="1817031"/>
          <a:ext cx="55341" cy="55341"/>
        </a:xfrm>
        <a:prstGeom prst="ellips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BasicTimeline">
  <dgm:title val="Basic Timeline"/>
  <dgm:desc val="Use to show a list of events in chronological order. The rounded rectangular shape contains the description while the date is shown below on the time line. It's the perfect SmartArt for displaying large amount of text with a medium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FollowNode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presOf/>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16"/>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42"/>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t" for="ch" forName="L1TextContainer" refType="h" fact="0.537"/>
                <dgm:constr type="h" for="ch" forName="L1TextContainer" refType="h" fact="0.113"/>
                <dgm:constr type="w" for="ch" forName="L2TextContainerWrapper" refType="w"/>
                <dgm:constr type="h" for="ch" forName="L2TextContainerWrapper" refType="h" fact="0.31"/>
                <dgm:constr type="b" for="ch" forName="L2TextContainerWrapper" refType="h" fact="0.31"/>
                <dgm:constr type="w" for="ch" forName="ConnectLine"/>
                <dgm:constr type="l" for="ch" forName="ConnectLine" refType="w" fact="0.5"/>
                <dgm:constr type="h" for="ch" forName="ConnectLine" refType="h" fact="0.19"/>
                <dgm:constr type="t" for="ch" forName="ConnectLine" refType="h" fact="0.31"/>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8"/>
                <dgm:constr type="l" for="ch" forName="L1TextContainer" refType="w" fact="0.06"/>
                <dgm:constr type="t" for="ch" forName="L1TextContainer" refType="h" fact="0.35"/>
                <dgm:constr type="h" for="ch" forName="L1TextContainer" refType="h" fact="0.113"/>
                <dgm:constr type="w" for="ch" forName="L2TextContainerWrapper" refType="w"/>
                <dgm:constr type="h" for="ch" forName="L2TextContainerWrapper" refType="h" fact="0.31"/>
                <dgm:constr type="t" for="ch" forName="L2TextContainerWrapper" refType="h" fact="0.69"/>
                <dgm:constr type="w" for="ch" forName="ConnectLine"/>
                <dgm:constr type="l" for="ch" forName="ConnectLine" refType="w" fact="0.5"/>
                <dgm:constr type="h" for="ch" forName="ConnectLine" refType="h" fact="0.19"/>
                <dgm:constr type="t" for="ch" forName="ConnectLine" refType="h" fact="0.5"/>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55"/>
                  <dgm:constr type="b" for="ch" forName="L2TextContainer" refType="h"/>
                  <dgm:constr type="h" for="ch" forName="FlexibleEmptyPlaceHolder" refType="h" fact="0.45"/>
                </dgm:constrLst>
              </dgm:if>
              <dgm:else name="CaseForPlacingL2TextContaineBelowDivider">
                <dgm:constrLst>
                  <dgm:constr type="h" for="ch" forName="L2TextContainer" refType="h" fact="0.55"/>
                  <dgm:constr type="h" for="ch" forName="FlexibleEmptyPlaceHolder" refType="h" fact="0.45"/>
                  <dgm:constr type="b" for="ch" forName="FlexibleEmptyPlaceHolder" refType="h"/>
                </dgm:constrLst>
              </dgm:else>
            </dgm:choose>
            <dgm:layoutNode name="L2TextContainer" styleLbl="bgAcc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oundRect" r:blip="">
                <dgm:adjLst/>
              </dgm:shape>
              <dgm:presOf axis="des" ptType="node"/>
              <dgm:constrLst>
                <dgm:constr type="primFontSz" val="17"/>
                <dgm:constr type="lMarg" refType="primFontSz" fact="0.7"/>
                <dgm:constr type="rMarg" refType="primFontSz" fact="0.7"/>
                <dgm:constr type="tMarg" refType="primFontSz" fact="0.7"/>
                <dgm:constr type="bMarg" refType="primFontSz" fact="0.7"/>
              </dgm:constrLst>
              <dgm:ruleLst>
                <dgm:rule type="primFontSz" val="12" fact="NaN" max="NaN"/>
                <dgm:rule type="secFontSz" val="10" fact="NaN" max="NaN"/>
                <dgm:rule type="h" val="INF"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2TextContainer">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orPoint" styleLbl="alignNode1" moveWith="L2TextContainer">
            <dgm:alg type="sp"/>
            <dgm:shape xmlns:r="http://schemas.openxmlformats.org/officeDocument/2006/relationships" type="ellipse" r:blip="" zOrderOff="1">
              <dgm:adj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4.xml><?xml version="1.0" encoding="utf-8"?>
<dgm:layoutDef xmlns:dgm="http://schemas.openxmlformats.org/drawingml/2006/diagram" xmlns:a="http://schemas.openxmlformats.org/drawingml/2006/main" uniqueId="urn:microsoft.com/office/officeart/2016/7/layout/BasicTimeline">
  <dgm:title val="Basic Timeline"/>
  <dgm:desc val="Use to show a list of events in chronological order. The rounded rectangular shape contains the description while the date is shown below on the time line. It's the perfect SmartArt for displaying large amount of text with a medium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FollowNode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presOf/>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16"/>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42"/>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t" for="ch" forName="L1TextContainer" refType="h" fact="0.537"/>
                <dgm:constr type="h" for="ch" forName="L1TextContainer" refType="h" fact="0.113"/>
                <dgm:constr type="w" for="ch" forName="L2TextContainerWrapper" refType="w"/>
                <dgm:constr type="h" for="ch" forName="L2TextContainerWrapper" refType="h" fact="0.31"/>
                <dgm:constr type="b" for="ch" forName="L2TextContainerWrapper" refType="h" fact="0.31"/>
                <dgm:constr type="w" for="ch" forName="ConnectLine"/>
                <dgm:constr type="l" for="ch" forName="ConnectLine" refType="w" fact="0.5"/>
                <dgm:constr type="h" for="ch" forName="ConnectLine" refType="h" fact="0.19"/>
                <dgm:constr type="t" for="ch" forName="ConnectLine" refType="h" fact="0.31"/>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8"/>
                <dgm:constr type="l" for="ch" forName="L1TextContainer" refType="w" fact="0.06"/>
                <dgm:constr type="t" for="ch" forName="L1TextContainer" refType="h" fact="0.35"/>
                <dgm:constr type="h" for="ch" forName="L1TextContainer" refType="h" fact="0.113"/>
                <dgm:constr type="w" for="ch" forName="L2TextContainerWrapper" refType="w"/>
                <dgm:constr type="h" for="ch" forName="L2TextContainerWrapper" refType="h" fact="0.31"/>
                <dgm:constr type="t" for="ch" forName="L2TextContainerWrapper" refType="h" fact="0.69"/>
                <dgm:constr type="w" for="ch" forName="ConnectLine"/>
                <dgm:constr type="l" for="ch" forName="ConnectLine" refType="w" fact="0.5"/>
                <dgm:constr type="h" for="ch" forName="ConnectLine" refType="h" fact="0.19"/>
                <dgm:constr type="t" for="ch" forName="ConnectLine" refType="h" fact="0.5"/>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55"/>
                  <dgm:constr type="b" for="ch" forName="L2TextContainer" refType="h"/>
                  <dgm:constr type="h" for="ch" forName="FlexibleEmptyPlaceHolder" refType="h" fact="0.45"/>
                </dgm:constrLst>
              </dgm:if>
              <dgm:else name="CaseForPlacingL2TextContaineBelowDivider">
                <dgm:constrLst>
                  <dgm:constr type="h" for="ch" forName="L2TextContainer" refType="h" fact="0.55"/>
                  <dgm:constr type="h" for="ch" forName="FlexibleEmptyPlaceHolder" refType="h" fact="0.45"/>
                  <dgm:constr type="b" for="ch" forName="FlexibleEmptyPlaceHolder" refType="h"/>
                </dgm:constrLst>
              </dgm:else>
            </dgm:choose>
            <dgm:layoutNode name="L2TextContainer" styleLbl="bgAcc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oundRect" r:blip="">
                <dgm:adjLst/>
              </dgm:shape>
              <dgm:presOf axis="des" ptType="node"/>
              <dgm:constrLst>
                <dgm:constr type="primFontSz" val="17"/>
                <dgm:constr type="lMarg" refType="primFontSz" fact="0.7"/>
                <dgm:constr type="rMarg" refType="primFontSz" fact="0.7"/>
                <dgm:constr type="tMarg" refType="primFontSz" fact="0.7"/>
                <dgm:constr type="bMarg" refType="primFontSz" fact="0.7"/>
              </dgm:constrLst>
              <dgm:ruleLst>
                <dgm:rule type="primFontSz" val="12" fact="NaN" max="NaN"/>
                <dgm:rule type="secFontSz" val="10" fact="NaN" max="NaN"/>
                <dgm:rule type="h" val="INF"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2TextContainer">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orPoint" styleLbl="alignNode1" moveWith="L2TextContainer">
            <dgm:alg type="sp"/>
            <dgm:shape xmlns:r="http://schemas.openxmlformats.org/officeDocument/2006/relationships" type="ellipse" r:blip="" zOrderOff="1">
              <dgm:adj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337E8-2C19-4593-93F4-75FEC6D105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B8C99FF-83C2-4A15-B062-79C32E3527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ADCF48-C44E-4946-95AF-659ECF0355AC}"/>
              </a:ext>
            </a:extLst>
          </p:cNvPr>
          <p:cNvSpPr>
            <a:spLocks noGrp="1"/>
          </p:cNvSpPr>
          <p:nvPr>
            <p:ph type="dt" sz="half" idx="10"/>
          </p:nvPr>
        </p:nvSpPr>
        <p:spPr/>
        <p:txBody>
          <a:bodyPr/>
          <a:lstStyle/>
          <a:p>
            <a:fld id="{490DC4BD-E22E-45D3-B7C8-B75AE439EF8C}" type="datetimeFigureOut">
              <a:rPr lang="en-US" smtClean="0"/>
              <a:t>10/29/2021</a:t>
            </a:fld>
            <a:endParaRPr lang="en-US"/>
          </a:p>
        </p:txBody>
      </p:sp>
      <p:sp>
        <p:nvSpPr>
          <p:cNvPr id="5" name="Footer Placeholder 4">
            <a:extLst>
              <a:ext uri="{FF2B5EF4-FFF2-40B4-BE49-F238E27FC236}">
                <a16:creationId xmlns:a16="http://schemas.microsoft.com/office/drawing/2014/main" id="{D0FC9C0F-6DE2-4E77-9D08-F59E425E68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43A332-3A2C-4369-95B6-B597C9453928}"/>
              </a:ext>
            </a:extLst>
          </p:cNvPr>
          <p:cNvSpPr>
            <a:spLocks noGrp="1"/>
          </p:cNvSpPr>
          <p:nvPr>
            <p:ph type="sldNum" sz="quarter" idx="12"/>
          </p:nvPr>
        </p:nvSpPr>
        <p:spPr/>
        <p:txBody>
          <a:bodyPr/>
          <a:lstStyle/>
          <a:p>
            <a:fld id="{5EEF54C9-637E-47B9-BB51-546F50C0455B}" type="slidenum">
              <a:rPr lang="en-US" smtClean="0"/>
              <a:t>‹#›</a:t>
            </a:fld>
            <a:endParaRPr lang="en-US"/>
          </a:p>
        </p:txBody>
      </p:sp>
    </p:spTree>
    <p:extLst>
      <p:ext uri="{BB962C8B-B14F-4D97-AF65-F5344CB8AC3E}">
        <p14:creationId xmlns:p14="http://schemas.microsoft.com/office/powerpoint/2010/main" val="754360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EFCC7-D4B1-4052-8948-DA71B3F32E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68EDFF-83E1-4A89-8A83-94747FB7D2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6EBBF7-2C8E-46BA-AB42-6BC08BE4F7E6}"/>
              </a:ext>
            </a:extLst>
          </p:cNvPr>
          <p:cNvSpPr>
            <a:spLocks noGrp="1"/>
          </p:cNvSpPr>
          <p:nvPr>
            <p:ph type="dt" sz="half" idx="10"/>
          </p:nvPr>
        </p:nvSpPr>
        <p:spPr/>
        <p:txBody>
          <a:bodyPr/>
          <a:lstStyle/>
          <a:p>
            <a:fld id="{490DC4BD-E22E-45D3-B7C8-B75AE439EF8C}" type="datetimeFigureOut">
              <a:rPr lang="en-US" smtClean="0"/>
              <a:t>10/29/2021</a:t>
            </a:fld>
            <a:endParaRPr lang="en-US"/>
          </a:p>
        </p:txBody>
      </p:sp>
      <p:sp>
        <p:nvSpPr>
          <p:cNvPr id="5" name="Footer Placeholder 4">
            <a:extLst>
              <a:ext uri="{FF2B5EF4-FFF2-40B4-BE49-F238E27FC236}">
                <a16:creationId xmlns:a16="http://schemas.microsoft.com/office/drawing/2014/main" id="{3F8C6897-175E-4F0A-A0F5-7B6119CDED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545879-2BE2-4D02-9514-82B87AF038D0}"/>
              </a:ext>
            </a:extLst>
          </p:cNvPr>
          <p:cNvSpPr>
            <a:spLocks noGrp="1"/>
          </p:cNvSpPr>
          <p:nvPr>
            <p:ph type="sldNum" sz="quarter" idx="12"/>
          </p:nvPr>
        </p:nvSpPr>
        <p:spPr/>
        <p:txBody>
          <a:bodyPr/>
          <a:lstStyle/>
          <a:p>
            <a:fld id="{5EEF54C9-637E-47B9-BB51-546F50C0455B}" type="slidenum">
              <a:rPr lang="en-US" smtClean="0"/>
              <a:t>‹#›</a:t>
            </a:fld>
            <a:endParaRPr lang="en-US"/>
          </a:p>
        </p:txBody>
      </p:sp>
    </p:spTree>
    <p:extLst>
      <p:ext uri="{BB962C8B-B14F-4D97-AF65-F5344CB8AC3E}">
        <p14:creationId xmlns:p14="http://schemas.microsoft.com/office/powerpoint/2010/main" val="22523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1A74E2-416C-46D5-8985-3AB0CB7048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3FE8E9-5B52-4CAA-95AD-13CF01A7A6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E6C5DA-6512-4FC4-9AC4-F93FE3D53769}"/>
              </a:ext>
            </a:extLst>
          </p:cNvPr>
          <p:cNvSpPr>
            <a:spLocks noGrp="1"/>
          </p:cNvSpPr>
          <p:nvPr>
            <p:ph type="dt" sz="half" idx="10"/>
          </p:nvPr>
        </p:nvSpPr>
        <p:spPr/>
        <p:txBody>
          <a:bodyPr/>
          <a:lstStyle/>
          <a:p>
            <a:fld id="{490DC4BD-E22E-45D3-B7C8-B75AE439EF8C}" type="datetimeFigureOut">
              <a:rPr lang="en-US" smtClean="0"/>
              <a:t>10/29/2021</a:t>
            </a:fld>
            <a:endParaRPr lang="en-US"/>
          </a:p>
        </p:txBody>
      </p:sp>
      <p:sp>
        <p:nvSpPr>
          <p:cNvPr id="5" name="Footer Placeholder 4">
            <a:extLst>
              <a:ext uri="{FF2B5EF4-FFF2-40B4-BE49-F238E27FC236}">
                <a16:creationId xmlns:a16="http://schemas.microsoft.com/office/drawing/2014/main" id="{0A6EF623-E60F-454D-953F-88CEC6EB29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1EE051-907B-4FAD-B882-401DF982B010}"/>
              </a:ext>
            </a:extLst>
          </p:cNvPr>
          <p:cNvSpPr>
            <a:spLocks noGrp="1"/>
          </p:cNvSpPr>
          <p:nvPr>
            <p:ph type="sldNum" sz="quarter" idx="12"/>
          </p:nvPr>
        </p:nvSpPr>
        <p:spPr/>
        <p:txBody>
          <a:bodyPr/>
          <a:lstStyle/>
          <a:p>
            <a:fld id="{5EEF54C9-637E-47B9-BB51-546F50C0455B}" type="slidenum">
              <a:rPr lang="en-US" smtClean="0"/>
              <a:t>‹#›</a:t>
            </a:fld>
            <a:endParaRPr lang="en-US"/>
          </a:p>
        </p:txBody>
      </p:sp>
    </p:spTree>
    <p:extLst>
      <p:ext uri="{BB962C8B-B14F-4D97-AF65-F5344CB8AC3E}">
        <p14:creationId xmlns:p14="http://schemas.microsoft.com/office/powerpoint/2010/main" val="196565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1F6B1-4BA9-4459-BE55-46E0BD39E6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C3ED7B-9D39-4194-A3FC-A95F91BD92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35E916-9C16-4244-8B88-39BE19C3D9B9}"/>
              </a:ext>
            </a:extLst>
          </p:cNvPr>
          <p:cNvSpPr>
            <a:spLocks noGrp="1"/>
          </p:cNvSpPr>
          <p:nvPr>
            <p:ph type="dt" sz="half" idx="10"/>
          </p:nvPr>
        </p:nvSpPr>
        <p:spPr/>
        <p:txBody>
          <a:bodyPr/>
          <a:lstStyle/>
          <a:p>
            <a:fld id="{490DC4BD-E22E-45D3-B7C8-B75AE439EF8C}" type="datetimeFigureOut">
              <a:rPr lang="en-US" smtClean="0"/>
              <a:t>10/29/2021</a:t>
            </a:fld>
            <a:endParaRPr lang="en-US"/>
          </a:p>
        </p:txBody>
      </p:sp>
      <p:sp>
        <p:nvSpPr>
          <p:cNvPr id="5" name="Footer Placeholder 4">
            <a:extLst>
              <a:ext uri="{FF2B5EF4-FFF2-40B4-BE49-F238E27FC236}">
                <a16:creationId xmlns:a16="http://schemas.microsoft.com/office/drawing/2014/main" id="{552988D8-CF50-4C89-89DF-F5FA1E9BED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9AD787-4FD2-46B4-BEB3-15DCF362EC2C}"/>
              </a:ext>
            </a:extLst>
          </p:cNvPr>
          <p:cNvSpPr>
            <a:spLocks noGrp="1"/>
          </p:cNvSpPr>
          <p:nvPr>
            <p:ph type="sldNum" sz="quarter" idx="12"/>
          </p:nvPr>
        </p:nvSpPr>
        <p:spPr/>
        <p:txBody>
          <a:bodyPr/>
          <a:lstStyle/>
          <a:p>
            <a:fld id="{5EEF54C9-637E-47B9-BB51-546F50C0455B}" type="slidenum">
              <a:rPr lang="en-US" smtClean="0"/>
              <a:t>‹#›</a:t>
            </a:fld>
            <a:endParaRPr lang="en-US"/>
          </a:p>
        </p:txBody>
      </p:sp>
    </p:spTree>
    <p:extLst>
      <p:ext uri="{BB962C8B-B14F-4D97-AF65-F5344CB8AC3E}">
        <p14:creationId xmlns:p14="http://schemas.microsoft.com/office/powerpoint/2010/main" val="3895042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F972B-E14E-404A-87F6-8CFF87B718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B23C26-06DF-4A69-AC64-770E351827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DF11B8-F1D6-4421-9B1E-B44430477ECD}"/>
              </a:ext>
            </a:extLst>
          </p:cNvPr>
          <p:cNvSpPr>
            <a:spLocks noGrp="1"/>
          </p:cNvSpPr>
          <p:nvPr>
            <p:ph type="dt" sz="half" idx="10"/>
          </p:nvPr>
        </p:nvSpPr>
        <p:spPr/>
        <p:txBody>
          <a:bodyPr/>
          <a:lstStyle/>
          <a:p>
            <a:fld id="{490DC4BD-E22E-45D3-B7C8-B75AE439EF8C}" type="datetimeFigureOut">
              <a:rPr lang="en-US" smtClean="0"/>
              <a:t>10/29/2021</a:t>
            </a:fld>
            <a:endParaRPr lang="en-US"/>
          </a:p>
        </p:txBody>
      </p:sp>
      <p:sp>
        <p:nvSpPr>
          <p:cNvPr id="5" name="Footer Placeholder 4">
            <a:extLst>
              <a:ext uri="{FF2B5EF4-FFF2-40B4-BE49-F238E27FC236}">
                <a16:creationId xmlns:a16="http://schemas.microsoft.com/office/drawing/2014/main" id="{614FAB06-5AAA-456B-A53C-C3E20F23FE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CE4F28-2F53-428A-86EE-427A6C9C6836}"/>
              </a:ext>
            </a:extLst>
          </p:cNvPr>
          <p:cNvSpPr>
            <a:spLocks noGrp="1"/>
          </p:cNvSpPr>
          <p:nvPr>
            <p:ph type="sldNum" sz="quarter" idx="12"/>
          </p:nvPr>
        </p:nvSpPr>
        <p:spPr/>
        <p:txBody>
          <a:bodyPr/>
          <a:lstStyle/>
          <a:p>
            <a:fld id="{5EEF54C9-637E-47B9-BB51-546F50C0455B}" type="slidenum">
              <a:rPr lang="en-US" smtClean="0"/>
              <a:t>‹#›</a:t>
            </a:fld>
            <a:endParaRPr lang="en-US"/>
          </a:p>
        </p:txBody>
      </p:sp>
    </p:spTree>
    <p:extLst>
      <p:ext uri="{BB962C8B-B14F-4D97-AF65-F5344CB8AC3E}">
        <p14:creationId xmlns:p14="http://schemas.microsoft.com/office/powerpoint/2010/main" val="3000687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1CB54-CDED-4C94-9E27-9ADA98C180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50873D-CB01-4668-84D3-BB35C9AEEE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0A0090-5DD7-4D40-ACD5-485C15A33C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019B7C-E00B-44E4-9143-46EAE7B194B4}"/>
              </a:ext>
            </a:extLst>
          </p:cNvPr>
          <p:cNvSpPr>
            <a:spLocks noGrp="1"/>
          </p:cNvSpPr>
          <p:nvPr>
            <p:ph type="dt" sz="half" idx="10"/>
          </p:nvPr>
        </p:nvSpPr>
        <p:spPr/>
        <p:txBody>
          <a:bodyPr/>
          <a:lstStyle/>
          <a:p>
            <a:fld id="{490DC4BD-E22E-45D3-B7C8-B75AE439EF8C}" type="datetimeFigureOut">
              <a:rPr lang="en-US" smtClean="0"/>
              <a:t>10/29/2021</a:t>
            </a:fld>
            <a:endParaRPr lang="en-US"/>
          </a:p>
        </p:txBody>
      </p:sp>
      <p:sp>
        <p:nvSpPr>
          <p:cNvPr id="6" name="Footer Placeholder 5">
            <a:extLst>
              <a:ext uri="{FF2B5EF4-FFF2-40B4-BE49-F238E27FC236}">
                <a16:creationId xmlns:a16="http://schemas.microsoft.com/office/drawing/2014/main" id="{8F1D6129-1199-42CC-B990-C2B3880D0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B12AFD-AD94-4459-BE6E-1B2EBEEA572E}"/>
              </a:ext>
            </a:extLst>
          </p:cNvPr>
          <p:cNvSpPr>
            <a:spLocks noGrp="1"/>
          </p:cNvSpPr>
          <p:nvPr>
            <p:ph type="sldNum" sz="quarter" idx="12"/>
          </p:nvPr>
        </p:nvSpPr>
        <p:spPr/>
        <p:txBody>
          <a:bodyPr/>
          <a:lstStyle/>
          <a:p>
            <a:fld id="{5EEF54C9-637E-47B9-BB51-546F50C0455B}" type="slidenum">
              <a:rPr lang="en-US" smtClean="0"/>
              <a:t>‹#›</a:t>
            </a:fld>
            <a:endParaRPr lang="en-US"/>
          </a:p>
        </p:txBody>
      </p:sp>
    </p:spTree>
    <p:extLst>
      <p:ext uri="{BB962C8B-B14F-4D97-AF65-F5344CB8AC3E}">
        <p14:creationId xmlns:p14="http://schemas.microsoft.com/office/powerpoint/2010/main" val="1853222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BA304-0A65-42A1-A4D4-925C9D708D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21E799-2BEE-4CCC-A316-E81AE1399F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F04F14E-60C4-40D4-9AD1-3D4A3C7068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E1AB00-6A63-4F2C-8D16-4B645B2200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301C47-BAE4-4FE2-A5A9-DB939849FC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AF0E0F-C8C9-4733-AD66-0CD8EEB97A6D}"/>
              </a:ext>
            </a:extLst>
          </p:cNvPr>
          <p:cNvSpPr>
            <a:spLocks noGrp="1"/>
          </p:cNvSpPr>
          <p:nvPr>
            <p:ph type="dt" sz="half" idx="10"/>
          </p:nvPr>
        </p:nvSpPr>
        <p:spPr/>
        <p:txBody>
          <a:bodyPr/>
          <a:lstStyle/>
          <a:p>
            <a:fld id="{490DC4BD-E22E-45D3-B7C8-B75AE439EF8C}" type="datetimeFigureOut">
              <a:rPr lang="en-US" smtClean="0"/>
              <a:t>10/29/2021</a:t>
            </a:fld>
            <a:endParaRPr lang="en-US"/>
          </a:p>
        </p:txBody>
      </p:sp>
      <p:sp>
        <p:nvSpPr>
          <p:cNvPr id="8" name="Footer Placeholder 7">
            <a:extLst>
              <a:ext uri="{FF2B5EF4-FFF2-40B4-BE49-F238E27FC236}">
                <a16:creationId xmlns:a16="http://schemas.microsoft.com/office/drawing/2014/main" id="{383FC39E-B035-4F6D-8947-C5904BCFA34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C22DFE-1571-4F88-8544-B72796374EAA}"/>
              </a:ext>
            </a:extLst>
          </p:cNvPr>
          <p:cNvSpPr>
            <a:spLocks noGrp="1"/>
          </p:cNvSpPr>
          <p:nvPr>
            <p:ph type="sldNum" sz="quarter" idx="12"/>
          </p:nvPr>
        </p:nvSpPr>
        <p:spPr/>
        <p:txBody>
          <a:bodyPr/>
          <a:lstStyle/>
          <a:p>
            <a:fld id="{5EEF54C9-637E-47B9-BB51-546F50C0455B}" type="slidenum">
              <a:rPr lang="en-US" smtClean="0"/>
              <a:t>‹#›</a:t>
            </a:fld>
            <a:endParaRPr lang="en-US"/>
          </a:p>
        </p:txBody>
      </p:sp>
    </p:spTree>
    <p:extLst>
      <p:ext uri="{BB962C8B-B14F-4D97-AF65-F5344CB8AC3E}">
        <p14:creationId xmlns:p14="http://schemas.microsoft.com/office/powerpoint/2010/main" val="2222727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4F0D1-F07A-4ACA-AB2C-617004B751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4C35249-8887-4904-869B-CF776134ECCA}"/>
              </a:ext>
            </a:extLst>
          </p:cNvPr>
          <p:cNvSpPr>
            <a:spLocks noGrp="1"/>
          </p:cNvSpPr>
          <p:nvPr>
            <p:ph type="dt" sz="half" idx="10"/>
          </p:nvPr>
        </p:nvSpPr>
        <p:spPr/>
        <p:txBody>
          <a:bodyPr/>
          <a:lstStyle/>
          <a:p>
            <a:fld id="{490DC4BD-E22E-45D3-B7C8-B75AE439EF8C}" type="datetimeFigureOut">
              <a:rPr lang="en-US" smtClean="0"/>
              <a:t>10/29/2021</a:t>
            </a:fld>
            <a:endParaRPr lang="en-US"/>
          </a:p>
        </p:txBody>
      </p:sp>
      <p:sp>
        <p:nvSpPr>
          <p:cNvPr id="4" name="Footer Placeholder 3">
            <a:extLst>
              <a:ext uri="{FF2B5EF4-FFF2-40B4-BE49-F238E27FC236}">
                <a16:creationId xmlns:a16="http://schemas.microsoft.com/office/drawing/2014/main" id="{DA7D13E4-EEF8-41D0-9B37-4ED4F1000BB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066D6F-6270-429C-85CA-3501F4076177}"/>
              </a:ext>
            </a:extLst>
          </p:cNvPr>
          <p:cNvSpPr>
            <a:spLocks noGrp="1"/>
          </p:cNvSpPr>
          <p:nvPr>
            <p:ph type="sldNum" sz="quarter" idx="12"/>
          </p:nvPr>
        </p:nvSpPr>
        <p:spPr/>
        <p:txBody>
          <a:bodyPr/>
          <a:lstStyle/>
          <a:p>
            <a:fld id="{5EEF54C9-637E-47B9-BB51-546F50C0455B}" type="slidenum">
              <a:rPr lang="en-US" smtClean="0"/>
              <a:t>‹#›</a:t>
            </a:fld>
            <a:endParaRPr lang="en-US"/>
          </a:p>
        </p:txBody>
      </p:sp>
    </p:spTree>
    <p:extLst>
      <p:ext uri="{BB962C8B-B14F-4D97-AF65-F5344CB8AC3E}">
        <p14:creationId xmlns:p14="http://schemas.microsoft.com/office/powerpoint/2010/main" val="1676341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08AD83-A53E-4BDD-AD39-ED8474DF93CC}"/>
              </a:ext>
            </a:extLst>
          </p:cNvPr>
          <p:cNvSpPr>
            <a:spLocks noGrp="1"/>
          </p:cNvSpPr>
          <p:nvPr>
            <p:ph type="dt" sz="half" idx="10"/>
          </p:nvPr>
        </p:nvSpPr>
        <p:spPr/>
        <p:txBody>
          <a:bodyPr/>
          <a:lstStyle/>
          <a:p>
            <a:fld id="{490DC4BD-E22E-45D3-B7C8-B75AE439EF8C}" type="datetimeFigureOut">
              <a:rPr lang="en-US" smtClean="0"/>
              <a:t>10/29/2021</a:t>
            </a:fld>
            <a:endParaRPr lang="en-US"/>
          </a:p>
        </p:txBody>
      </p:sp>
      <p:sp>
        <p:nvSpPr>
          <p:cNvPr id="3" name="Footer Placeholder 2">
            <a:extLst>
              <a:ext uri="{FF2B5EF4-FFF2-40B4-BE49-F238E27FC236}">
                <a16:creationId xmlns:a16="http://schemas.microsoft.com/office/drawing/2014/main" id="{4BD1D637-AE39-4E01-8B20-2745951FCE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09091CA-1976-4E98-B945-C71CE7D5783B}"/>
              </a:ext>
            </a:extLst>
          </p:cNvPr>
          <p:cNvSpPr>
            <a:spLocks noGrp="1"/>
          </p:cNvSpPr>
          <p:nvPr>
            <p:ph type="sldNum" sz="quarter" idx="12"/>
          </p:nvPr>
        </p:nvSpPr>
        <p:spPr/>
        <p:txBody>
          <a:bodyPr/>
          <a:lstStyle/>
          <a:p>
            <a:fld id="{5EEF54C9-637E-47B9-BB51-546F50C0455B}" type="slidenum">
              <a:rPr lang="en-US" smtClean="0"/>
              <a:t>‹#›</a:t>
            </a:fld>
            <a:endParaRPr lang="en-US"/>
          </a:p>
        </p:txBody>
      </p:sp>
    </p:spTree>
    <p:extLst>
      <p:ext uri="{BB962C8B-B14F-4D97-AF65-F5344CB8AC3E}">
        <p14:creationId xmlns:p14="http://schemas.microsoft.com/office/powerpoint/2010/main" val="3447104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DDD24-65BF-4495-AF3E-37BF27D752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054642-7046-43D1-8DBF-D3A83BAF5B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15608F1-358F-40D7-A426-2FA585AF90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0E2B9B-8BB8-4D92-B6E3-8BEC185CA84A}"/>
              </a:ext>
            </a:extLst>
          </p:cNvPr>
          <p:cNvSpPr>
            <a:spLocks noGrp="1"/>
          </p:cNvSpPr>
          <p:nvPr>
            <p:ph type="dt" sz="half" idx="10"/>
          </p:nvPr>
        </p:nvSpPr>
        <p:spPr/>
        <p:txBody>
          <a:bodyPr/>
          <a:lstStyle/>
          <a:p>
            <a:fld id="{490DC4BD-E22E-45D3-B7C8-B75AE439EF8C}" type="datetimeFigureOut">
              <a:rPr lang="en-US" smtClean="0"/>
              <a:t>10/29/2021</a:t>
            </a:fld>
            <a:endParaRPr lang="en-US"/>
          </a:p>
        </p:txBody>
      </p:sp>
      <p:sp>
        <p:nvSpPr>
          <p:cNvPr id="6" name="Footer Placeholder 5">
            <a:extLst>
              <a:ext uri="{FF2B5EF4-FFF2-40B4-BE49-F238E27FC236}">
                <a16:creationId xmlns:a16="http://schemas.microsoft.com/office/drawing/2014/main" id="{AE7D7D67-50A0-4309-B141-B154E126D1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7B258E-F238-41CD-9E9B-8F3B8198FB29}"/>
              </a:ext>
            </a:extLst>
          </p:cNvPr>
          <p:cNvSpPr>
            <a:spLocks noGrp="1"/>
          </p:cNvSpPr>
          <p:nvPr>
            <p:ph type="sldNum" sz="quarter" idx="12"/>
          </p:nvPr>
        </p:nvSpPr>
        <p:spPr/>
        <p:txBody>
          <a:bodyPr/>
          <a:lstStyle/>
          <a:p>
            <a:fld id="{5EEF54C9-637E-47B9-BB51-546F50C0455B}" type="slidenum">
              <a:rPr lang="en-US" smtClean="0"/>
              <a:t>‹#›</a:t>
            </a:fld>
            <a:endParaRPr lang="en-US"/>
          </a:p>
        </p:txBody>
      </p:sp>
    </p:spTree>
    <p:extLst>
      <p:ext uri="{BB962C8B-B14F-4D97-AF65-F5344CB8AC3E}">
        <p14:creationId xmlns:p14="http://schemas.microsoft.com/office/powerpoint/2010/main" val="1871939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A7793-14EA-480A-A8A2-CAF9AC0E07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BB835D-46CA-4984-9F1B-0297E5CFDA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968C739-5207-4DA2-B4AA-5CDBE9B393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11408E-CE69-48FB-9915-D5BB5FEC0261}"/>
              </a:ext>
            </a:extLst>
          </p:cNvPr>
          <p:cNvSpPr>
            <a:spLocks noGrp="1"/>
          </p:cNvSpPr>
          <p:nvPr>
            <p:ph type="dt" sz="half" idx="10"/>
          </p:nvPr>
        </p:nvSpPr>
        <p:spPr/>
        <p:txBody>
          <a:bodyPr/>
          <a:lstStyle/>
          <a:p>
            <a:fld id="{490DC4BD-E22E-45D3-B7C8-B75AE439EF8C}" type="datetimeFigureOut">
              <a:rPr lang="en-US" smtClean="0"/>
              <a:t>10/29/2021</a:t>
            </a:fld>
            <a:endParaRPr lang="en-US"/>
          </a:p>
        </p:txBody>
      </p:sp>
      <p:sp>
        <p:nvSpPr>
          <p:cNvPr id="6" name="Footer Placeholder 5">
            <a:extLst>
              <a:ext uri="{FF2B5EF4-FFF2-40B4-BE49-F238E27FC236}">
                <a16:creationId xmlns:a16="http://schemas.microsoft.com/office/drawing/2014/main" id="{0748ADF7-F81E-4F4C-8027-BF4B851DFE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05D529-1FDE-4B42-862E-3E1C7054C9B7}"/>
              </a:ext>
            </a:extLst>
          </p:cNvPr>
          <p:cNvSpPr>
            <a:spLocks noGrp="1"/>
          </p:cNvSpPr>
          <p:nvPr>
            <p:ph type="sldNum" sz="quarter" idx="12"/>
          </p:nvPr>
        </p:nvSpPr>
        <p:spPr/>
        <p:txBody>
          <a:bodyPr/>
          <a:lstStyle/>
          <a:p>
            <a:fld id="{5EEF54C9-637E-47B9-BB51-546F50C0455B}" type="slidenum">
              <a:rPr lang="en-US" smtClean="0"/>
              <a:t>‹#›</a:t>
            </a:fld>
            <a:endParaRPr lang="en-US"/>
          </a:p>
        </p:txBody>
      </p:sp>
    </p:spTree>
    <p:extLst>
      <p:ext uri="{BB962C8B-B14F-4D97-AF65-F5344CB8AC3E}">
        <p14:creationId xmlns:p14="http://schemas.microsoft.com/office/powerpoint/2010/main" val="851168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753BD5-8F0E-4DBF-A03D-8C75D95A55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AF93664-BB71-4ED9-93B5-772573E557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80FCF7-F988-4556-8446-26FD640B81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0DC4BD-E22E-45D3-B7C8-B75AE439EF8C}" type="datetimeFigureOut">
              <a:rPr lang="en-US" smtClean="0"/>
              <a:t>10/29/2021</a:t>
            </a:fld>
            <a:endParaRPr lang="en-US"/>
          </a:p>
        </p:txBody>
      </p:sp>
      <p:sp>
        <p:nvSpPr>
          <p:cNvPr id="5" name="Footer Placeholder 4">
            <a:extLst>
              <a:ext uri="{FF2B5EF4-FFF2-40B4-BE49-F238E27FC236}">
                <a16:creationId xmlns:a16="http://schemas.microsoft.com/office/drawing/2014/main" id="{35C45CD7-699C-4B4F-A811-CF25D01F7E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2D1ACFB-BC61-4BB7-ADC3-311E4C2A0F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EF54C9-637E-47B9-BB51-546F50C0455B}" type="slidenum">
              <a:rPr lang="en-US" smtClean="0"/>
              <a:t>‹#›</a:t>
            </a:fld>
            <a:endParaRPr lang="en-US"/>
          </a:p>
        </p:txBody>
      </p:sp>
    </p:spTree>
    <p:extLst>
      <p:ext uri="{BB962C8B-B14F-4D97-AF65-F5344CB8AC3E}">
        <p14:creationId xmlns:p14="http://schemas.microsoft.com/office/powerpoint/2010/main" val="1652136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hyperlink" Target="mailto:csr@doody.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AE998464-7B1A-4AED-801B-6ECF8D7DD48E}"/>
              </a:ext>
            </a:extLst>
          </p:cNvPr>
          <p:cNvSpPr>
            <a:spLocks noGrp="1"/>
          </p:cNvSpPr>
          <p:nvPr>
            <p:ph type="ctrTitle"/>
          </p:nvPr>
        </p:nvSpPr>
        <p:spPr>
          <a:xfrm>
            <a:off x="1314824" y="735106"/>
            <a:ext cx="10053763" cy="2928470"/>
          </a:xfrm>
        </p:spPr>
        <p:txBody>
          <a:bodyPr anchor="b">
            <a:normAutofit/>
          </a:bodyPr>
          <a:lstStyle/>
          <a:p>
            <a:pPr algn="l"/>
            <a:r>
              <a:rPr lang="en-US" sz="4800" b="1" dirty="0">
                <a:solidFill>
                  <a:srgbClr val="FFFFFF"/>
                </a:solidFill>
              </a:rPr>
              <a:t>Doody’s Special Topics Lists</a:t>
            </a:r>
            <a:br>
              <a:rPr lang="en-US" sz="4800" dirty="0">
                <a:solidFill>
                  <a:srgbClr val="FFFFFF"/>
                </a:solidFill>
              </a:rPr>
            </a:br>
            <a:br>
              <a:rPr lang="en-US" sz="4800" dirty="0">
                <a:solidFill>
                  <a:srgbClr val="FFFFFF"/>
                </a:solidFill>
              </a:rPr>
            </a:br>
            <a:r>
              <a:rPr lang="en-US" sz="4000" dirty="0">
                <a:solidFill>
                  <a:srgbClr val="FFFFFF"/>
                </a:solidFill>
              </a:rPr>
              <a:t>The Intersection of Public Health and Curated Book Lists</a:t>
            </a:r>
            <a:endParaRPr lang="en-US" sz="4800" dirty="0">
              <a:solidFill>
                <a:srgbClr val="FFFFFF"/>
              </a:solidFill>
            </a:endParaRPr>
          </a:p>
        </p:txBody>
      </p:sp>
      <p:sp>
        <p:nvSpPr>
          <p:cNvPr id="3" name="Subtitle 2">
            <a:extLst>
              <a:ext uri="{FF2B5EF4-FFF2-40B4-BE49-F238E27FC236}">
                <a16:creationId xmlns:a16="http://schemas.microsoft.com/office/drawing/2014/main" id="{72DC7830-D022-46FE-9B83-78B40D567D2D}"/>
              </a:ext>
            </a:extLst>
          </p:cNvPr>
          <p:cNvSpPr>
            <a:spLocks noGrp="1"/>
          </p:cNvSpPr>
          <p:nvPr>
            <p:ph type="subTitle" idx="1"/>
          </p:nvPr>
        </p:nvSpPr>
        <p:spPr>
          <a:xfrm>
            <a:off x="1350682" y="4870824"/>
            <a:ext cx="10005951" cy="1458258"/>
          </a:xfrm>
        </p:spPr>
        <p:txBody>
          <a:bodyPr anchor="ctr">
            <a:normAutofit/>
          </a:bodyPr>
          <a:lstStyle/>
          <a:p>
            <a:pPr algn="l"/>
            <a:endParaRPr lang="en-US" sz="1100" dirty="0"/>
          </a:p>
          <a:p>
            <a:pPr algn="l"/>
            <a:r>
              <a:rPr lang="en-US" sz="1100" dirty="0"/>
              <a:t>Doody Enterprises, Inc.</a:t>
            </a:r>
          </a:p>
          <a:p>
            <a:pPr algn="l"/>
            <a:r>
              <a:rPr lang="en-US" sz="1100" dirty="0"/>
              <a:t>Tim Butzen-Cahill, MLIS</a:t>
            </a:r>
          </a:p>
          <a:p>
            <a:pPr algn="l"/>
            <a:r>
              <a:rPr lang="en-US" sz="1100" dirty="0"/>
              <a:t>HSLI Annual Conference</a:t>
            </a:r>
          </a:p>
          <a:p>
            <a:pPr algn="l"/>
            <a:r>
              <a:rPr lang="en-US" sz="1100" dirty="0"/>
              <a:t>October 2021</a:t>
            </a:r>
          </a:p>
        </p:txBody>
      </p:sp>
      <p:pic>
        <p:nvPicPr>
          <p:cNvPr id="5" name="Picture 4" descr="Logo, company name&#10;&#10;Description automatically generated">
            <a:extLst>
              <a:ext uri="{FF2B5EF4-FFF2-40B4-BE49-F238E27FC236}">
                <a16:creationId xmlns:a16="http://schemas.microsoft.com/office/drawing/2014/main" id="{0A541F3D-0A63-4945-9545-71C568734A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9967" y="5961454"/>
            <a:ext cx="1519450" cy="685896"/>
          </a:xfrm>
          <a:prstGeom prst="rect">
            <a:avLst/>
          </a:prstGeom>
        </p:spPr>
      </p:pic>
    </p:spTree>
    <p:extLst>
      <p:ext uri="{BB962C8B-B14F-4D97-AF65-F5344CB8AC3E}">
        <p14:creationId xmlns:p14="http://schemas.microsoft.com/office/powerpoint/2010/main" val="517615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202416B7-C18F-44B4-B5F2-5BB3BC5BC39C}"/>
              </a:ext>
            </a:extLst>
          </p:cNvPr>
          <p:cNvSpPr>
            <a:spLocks noGrp="1"/>
          </p:cNvSpPr>
          <p:nvPr>
            <p:ph type="title"/>
          </p:nvPr>
        </p:nvSpPr>
        <p:spPr>
          <a:xfrm>
            <a:off x="1314824" y="735106"/>
            <a:ext cx="10053763" cy="2928470"/>
          </a:xfrm>
        </p:spPr>
        <p:txBody>
          <a:bodyPr vert="horz" lIns="91440" tIns="45720" rIns="91440" bIns="45720" rtlCol="0" anchor="b">
            <a:normAutofit/>
          </a:bodyPr>
          <a:lstStyle/>
          <a:p>
            <a:r>
              <a:rPr lang="en-US" sz="4800" kern="1200" dirty="0">
                <a:solidFill>
                  <a:srgbClr val="FFFFFF"/>
                </a:solidFill>
                <a:latin typeface="+mj-lt"/>
                <a:ea typeface="+mj-ea"/>
                <a:cs typeface="+mj-cs"/>
              </a:rPr>
              <a:t>Questions? Ideas for future lists?</a:t>
            </a:r>
          </a:p>
        </p:txBody>
      </p:sp>
      <p:sp>
        <p:nvSpPr>
          <p:cNvPr id="3" name="Text Placeholder 2">
            <a:extLst>
              <a:ext uri="{FF2B5EF4-FFF2-40B4-BE49-F238E27FC236}">
                <a16:creationId xmlns:a16="http://schemas.microsoft.com/office/drawing/2014/main" id="{5A95E910-3ACF-4D5A-9821-C42F2DB14D26}"/>
              </a:ext>
            </a:extLst>
          </p:cNvPr>
          <p:cNvSpPr>
            <a:spLocks noGrp="1"/>
          </p:cNvSpPr>
          <p:nvPr>
            <p:ph type="body" idx="1"/>
          </p:nvPr>
        </p:nvSpPr>
        <p:spPr>
          <a:xfrm>
            <a:off x="1350682" y="4870824"/>
            <a:ext cx="10005951" cy="1458258"/>
          </a:xfrm>
        </p:spPr>
        <p:txBody>
          <a:bodyPr vert="horz" lIns="91440" tIns="45720" rIns="91440" bIns="45720" rtlCol="0" anchor="ctr">
            <a:normAutofit/>
          </a:bodyPr>
          <a:lstStyle/>
          <a:p>
            <a:r>
              <a:rPr lang="en-US" sz="2400" kern="1200" dirty="0">
                <a:solidFill>
                  <a:schemeClr val="tx1"/>
                </a:solidFill>
                <a:latin typeface="+mn-lt"/>
                <a:ea typeface="+mn-ea"/>
                <a:cs typeface="+mn-cs"/>
              </a:rPr>
              <a:t>Thank you!</a:t>
            </a:r>
          </a:p>
        </p:txBody>
      </p:sp>
    </p:spTree>
    <p:extLst>
      <p:ext uri="{BB962C8B-B14F-4D97-AF65-F5344CB8AC3E}">
        <p14:creationId xmlns:p14="http://schemas.microsoft.com/office/powerpoint/2010/main" val="3241498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1F6FB6E-B475-4F34-B266-8CFBFB08DC7B}"/>
              </a:ext>
            </a:extLst>
          </p:cNvPr>
          <p:cNvSpPr>
            <a:spLocks noGrp="1"/>
          </p:cNvSpPr>
          <p:nvPr>
            <p:ph type="title"/>
          </p:nvPr>
        </p:nvSpPr>
        <p:spPr>
          <a:xfrm>
            <a:off x="1371597" y="348865"/>
            <a:ext cx="10044023" cy="877729"/>
          </a:xfrm>
        </p:spPr>
        <p:txBody>
          <a:bodyPr anchor="ctr">
            <a:normAutofit fontScale="90000"/>
          </a:bodyPr>
          <a:lstStyle/>
          <a:p>
            <a:r>
              <a:rPr lang="en-US" sz="3700" dirty="0">
                <a:solidFill>
                  <a:srgbClr val="FFFFFF"/>
                </a:solidFill>
              </a:rPr>
              <a:t>Different lenses through which to examine “public health”</a:t>
            </a:r>
          </a:p>
        </p:txBody>
      </p:sp>
      <p:graphicFrame>
        <p:nvGraphicFramePr>
          <p:cNvPr id="5" name="Content Placeholder 2">
            <a:extLst>
              <a:ext uri="{FF2B5EF4-FFF2-40B4-BE49-F238E27FC236}">
                <a16:creationId xmlns:a16="http://schemas.microsoft.com/office/drawing/2014/main" id="{520670A8-654A-43CB-A7E8-A9DF8E0C7657}"/>
              </a:ext>
            </a:extLst>
          </p:cNvPr>
          <p:cNvGraphicFramePr>
            <a:graphicFrameLocks noGrp="1"/>
          </p:cNvGraphicFramePr>
          <p:nvPr>
            <p:ph idx="1"/>
            <p:extLst>
              <p:ext uri="{D42A27DB-BD31-4B8C-83A1-F6EECF244321}">
                <p14:modId xmlns:p14="http://schemas.microsoft.com/office/powerpoint/2010/main" val="1209607215"/>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8731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B316A92-265F-4639-BEDD-73DBD5448B4F}"/>
              </a:ext>
            </a:extLst>
          </p:cNvPr>
          <p:cNvPicPr>
            <a:picLocks noChangeAspect="1"/>
          </p:cNvPicPr>
          <p:nvPr/>
        </p:nvPicPr>
        <p:blipFill>
          <a:blip r:embed="rId2"/>
          <a:stretch>
            <a:fillRect/>
          </a:stretch>
        </p:blipFill>
        <p:spPr>
          <a:xfrm>
            <a:off x="840792" y="1199537"/>
            <a:ext cx="10510415" cy="4669941"/>
          </a:xfrm>
          <a:prstGeom prst="rect">
            <a:avLst/>
          </a:prstGeom>
        </p:spPr>
      </p:pic>
    </p:spTree>
    <p:extLst>
      <p:ext uri="{BB962C8B-B14F-4D97-AF65-F5344CB8AC3E}">
        <p14:creationId xmlns:p14="http://schemas.microsoft.com/office/powerpoint/2010/main" val="3746733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36019DD-D514-444A-8957-8B9306517CE2}"/>
              </a:ext>
            </a:extLst>
          </p:cNvPr>
          <p:cNvPicPr>
            <a:picLocks noChangeAspect="1"/>
          </p:cNvPicPr>
          <p:nvPr/>
        </p:nvPicPr>
        <p:blipFill>
          <a:blip r:embed="rId2"/>
          <a:stretch>
            <a:fillRect/>
          </a:stretch>
        </p:blipFill>
        <p:spPr>
          <a:xfrm>
            <a:off x="501588" y="551873"/>
            <a:ext cx="11188824" cy="5754253"/>
          </a:xfrm>
          <a:prstGeom prst="rect">
            <a:avLst/>
          </a:prstGeom>
        </p:spPr>
      </p:pic>
    </p:spTree>
    <p:extLst>
      <p:ext uri="{BB962C8B-B14F-4D97-AF65-F5344CB8AC3E}">
        <p14:creationId xmlns:p14="http://schemas.microsoft.com/office/powerpoint/2010/main" val="4027891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A4F492-80F9-4BFD-9AEC-6EF52F60853A}"/>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Collections response to public health priorities</a:t>
            </a:r>
          </a:p>
        </p:txBody>
      </p:sp>
      <p:graphicFrame>
        <p:nvGraphicFramePr>
          <p:cNvPr id="5" name="Content Placeholder 2">
            <a:extLst>
              <a:ext uri="{FF2B5EF4-FFF2-40B4-BE49-F238E27FC236}">
                <a16:creationId xmlns:a16="http://schemas.microsoft.com/office/drawing/2014/main" id="{F79C9E00-2F66-460F-978B-9D653251D7CF}"/>
              </a:ext>
            </a:extLst>
          </p:cNvPr>
          <p:cNvGraphicFramePr>
            <a:graphicFrameLocks noGrp="1"/>
          </p:cNvGraphicFramePr>
          <p:nvPr>
            <p:ph idx="1"/>
            <p:extLst>
              <p:ext uri="{D42A27DB-BD31-4B8C-83A1-F6EECF244321}">
                <p14:modId xmlns:p14="http://schemas.microsoft.com/office/powerpoint/2010/main" val="370819944"/>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2010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475196-3091-4E01-84CA-07243446878B}"/>
              </a:ext>
            </a:extLst>
          </p:cNvPr>
          <p:cNvSpPr>
            <a:spLocks noGrp="1"/>
          </p:cNvSpPr>
          <p:nvPr>
            <p:ph type="title"/>
          </p:nvPr>
        </p:nvSpPr>
        <p:spPr>
          <a:xfrm>
            <a:off x="1136396" y="457201"/>
            <a:ext cx="5814240" cy="1556870"/>
          </a:xfrm>
        </p:spPr>
        <p:txBody>
          <a:bodyPr anchor="b">
            <a:normAutofit/>
          </a:bodyPr>
          <a:lstStyle/>
          <a:p>
            <a:r>
              <a:rPr lang="en-US" sz="4000"/>
              <a:t>…and thus, Doody’s Special Topics Lists!</a:t>
            </a:r>
          </a:p>
        </p:txBody>
      </p:sp>
      <p:sp>
        <p:nvSpPr>
          <p:cNvPr id="6" name="Content Placeholder 5">
            <a:extLst>
              <a:ext uri="{FF2B5EF4-FFF2-40B4-BE49-F238E27FC236}">
                <a16:creationId xmlns:a16="http://schemas.microsoft.com/office/drawing/2014/main" id="{45144CF9-CBC0-4B7E-9258-F343C3233D20}"/>
              </a:ext>
            </a:extLst>
          </p:cNvPr>
          <p:cNvSpPr>
            <a:spLocks noGrp="1"/>
          </p:cNvSpPr>
          <p:nvPr>
            <p:ph idx="1"/>
          </p:nvPr>
        </p:nvSpPr>
        <p:spPr>
          <a:xfrm>
            <a:off x="1136396" y="2277036"/>
            <a:ext cx="5814239" cy="3461155"/>
          </a:xfrm>
        </p:spPr>
        <p:txBody>
          <a:bodyPr>
            <a:normAutofit/>
          </a:bodyPr>
          <a:lstStyle/>
          <a:p>
            <a:r>
              <a:rPr lang="en-US" sz="2000"/>
              <a:t>Quarterly book lists</a:t>
            </a:r>
          </a:p>
          <a:p>
            <a:r>
              <a:rPr lang="en-US" sz="2000"/>
              <a:t>High-impact, interdisciplinary topics</a:t>
            </a:r>
          </a:p>
          <a:p>
            <a:r>
              <a:rPr lang="en-US" sz="2000"/>
              <a:t>Curated by seasoned librarians</a:t>
            </a:r>
          </a:p>
          <a:p>
            <a:r>
              <a:rPr lang="en-US" sz="2000"/>
              <a:t>Overseen by Editorial Board</a:t>
            </a:r>
          </a:p>
        </p:txBody>
      </p:sp>
      <p:pic>
        <p:nvPicPr>
          <p:cNvPr id="8" name="Picture 7">
            <a:extLst>
              <a:ext uri="{FF2B5EF4-FFF2-40B4-BE49-F238E27FC236}">
                <a16:creationId xmlns:a16="http://schemas.microsoft.com/office/drawing/2014/main" id="{D5BFA768-64C2-4404-A6C6-72347059ADF5}"/>
              </a:ext>
            </a:extLst>
          </p:cNvPr>
          <p:cNvPicPr>
            <a:picLocks noChangeAspect="1"/>
          </p:cNvPicPr>
          <p:nvPr/>
        </p:nvPicPr>
        <p:blipFill>
          <a:blip r:embed="rId2"/>
          <a:stretch>
            <a:fillRect/>
          </a:stretch>
        </p:blipFill>
        <p:spPr>
          <a:xfrm>
            <a:off x="5380668" y="3694545"/>
            <a:ext cx="3139936" cy="2135157"/>
          </a:xfrm>
          <a:prstGeom prst="rect">
            <a:avLst/>
          </a:prstGeom>
        </p:spPr>
      </p:pic>
      <p:pic>
        <p:nvPicPr>
          <p:cNvPr id="7" name="Picture 6">
            <a:extLst>
              <a:ext uri="{FF2B5EF4-FFF2-40B4-BE49-F238E27FC236}">
                <a16:creationId xmlns:a16="http://schemas.microsoft.com/office/drawing/2014/main" id="{67C92173-7602-4247-884F-9BE6436F423A}"/>
              </a:ext>
            </a:extLst>
          </p:cNvPr>
          <p:cNvPicPr>
            <a:picLocks noChangeAspect="1"/>
          </p:cNvPicPr>
          <p:nvPr/>
        </p:nvPicPr>
        <p:blipFill>
          <a:blip r:embed="rId3"/>
          <a:stretch>
            <a:fillRect/>
          </a:stretch>
        </p:blipFill>
        <p:spPr>
          <a:xfrm>
            <a:off x="8888050" y="975787"/>
            <a:ext cx="2693921" cy="4853915"/>
          </a:xfrm>
          <a:prstGeom prst="rect">
            <a:avLst/>
          </a:prstGeom>
        </p:spPr>
      </p:pic>
      <p:sp>
        <p:nvSpPr>
          <p:cNvPr id="15" name="Rectangle 14">
            <a:extLst>
              <a:ext uri="{FF2B5EF4-FFF2-40B4-BE49-F238E27FC236}">
                <a16:creationId xmlns:a16="http://schemas.microsoft.com/office/drawing/2014/main" id="{5A65989E-BBD5-44D7-AA86-7AFD5D46B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66000">
                <a:srgbClr val="000000"/>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31A2881-D8D7-4A7D-ACA3-E9F849F85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6400800"/>
            <a:ext cx="8153398" cy="456772"/>
          </a:xfrm>
          <a:prstGeom prst="rect">
            <a:avLst/>
          </a:prstGeom>
          <a:gradFill>
            <a:gsLst>
              <a:gs pos="0">
                <a:srgbClr val="000000">
                  <a:alpha val="63000"/>
                </a:srgbClr>
              </a:gs>
              <a:gs pos="100000">
                <a:schemeClr val="accent1">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3887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8475196-3091-4E01-84CA-07243446878B}"/>
              </a:ext>
            </a:extLst>
          </p:cNvPr>
          <p:cNvSpPr>
            <a:spLocks noGrp="1"/>
          </p:cNvSpPr>
          <p:nvPr>
            <p:ph type="title"/>
          </p:nvPr>
        </p:nvSpPr>
        <p:spPr>
          <a:xfrm>
            <a:off x="1371597" y="348865"/>
            <a:ext cx="10044023" cy="877729"/>
          </a:xfrm>
        </p:spPr>
        <p:txBody>
          <a:bodyPr anchor="ctr">
            <a:normAutofit/>
          </a:bodyPr>
          <a:lstStyle/>
          <a:p>
            <a:r>
              <a:rPr lang="en-US" sz="4000" dirty="0">
                <a:solidFill>
                  <a:srgbClr val="FFFFFF"/>
                </a:solidFill>
              </a:rPr>
              <a:t>Where we’ve been…</a:t>
            </a:r>
          </a:p>
        </p:txBody>
      </p:sp>
      <p:graphicFrame>
        <p:nvGraphicFramePr>
          <p:cNvPr id="6" name="Content Placeholder 3">
            <a:extLst>
              <a:ext uri="{FF2B5EF4-FFF2-40B4-BE49-F238E27FC236}">
                <a16:creationId xmlns:a16="http://schemas.microsoft.com/office/drawing/2014/main" id="{2F36410B-2012-4DAB-8B4D-9E2CB6EA541A}"/>
              </a:ext>
            </a:extLst>
          </p:cNvPr>
          <p:cNvGraphicFramePr/>
          <p:nvPr>
            <p:extLst>
              <p:ext uri="{D42A27DB-BD31-4B8C-83A1-F6EECF244321}">
                <p14:modId xmlns:p14="http://schemas.microsoft.com/office/powerpoint/2010/main" val="1605914160"/>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3025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8475196-3091-4E01-84CA-07243446878B}"/>
              </a:ext>
            </a:extLst>
          </p:cNvPr>
          <p:cNvSpPr>
            <a:spLocks noGrp="1"/>
          </p:cNvSpPr>
          <p:nvPr>
            <p:ph type="title"/>
          </p:nvPr>
        </p:nvSpPr>
        <p:spPr>
          <a:xfrm>
            <a:off x="1383564" y="348865"/>
            <a:ext cx="9718111" cy="1576446"/>
          </a:xfrm>
        </p:spPr>
        <p:txBody>
          <a:bodyPr anchor="ctr">
            <a:normAutofit/>
          </a:bodyPr>
          <a:lstStyle/>
          <a:p>
            <a:r>
              <a:rPr lang="en-US" sz="4000">
                <a:solidFill>
                  <a:srgbClr val="FFFFFF"/>
                </a:solidFill>
              </a:rPr>
              <a:t>…and where we’re going next!</a:t>
            </a:r>
          </a:p>
        </p:txBody>
      </p:sp>
      <p:graphicFrame>
        <p:nvGraphicFramePr>
          <p:cNvPr id="6" name="Content Placeholder 3">
            <a:extLst>
              <a:ext uri="{FF2B5EF4-FFF2-40B4-BE49-F238E27FC236}">
                <a16:creationId xmlns:a16="http://schemas.microsoft.com/office/drawing/2014/main" id="{5CD5D098-A8EE-4CDD-9F7B-32DCCCE96339}"/>
              </a:ext>
            </a:extLst>
          </p:cNvPr>
          <p:cNvGraphicFramePr/>
          <p:nvPr>
            <p:extLst>
              <p:ext uri="{D42A27DB-BD31-4B8C-83A1-F6EECF244321}">
                <p14:modId xmlns:p14="http://schemas.microsoft.com/office/powerpoint/2010/main" val="2220845426"/>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3990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C99D81-05A4-4A05-807D-85E16185B75F}"/>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How to access the lists</a:t>
            </a:r>
          </a:p>
        </p:txBody>
      </p:sp>
      <p:sp>
        <p:nvSpPr>
          <p:cNvPr id="3" name="Content Placeholder 2">
            <a:extLst>
              <a:ext uri="{FF2B5EF4-FFF2-40B4-BE49-F238E27FC236}">
                <a16:creationId xmlns:a16="http://schemas.microsoft.com/office/drawing/2014/main" id="{B0D28AF7-A78C-4B86-83AD-592D5DB695A0}"/>
              </a:ext>
            </a:extLst>
          </p:cNvPr>
          <p:cNvSpPr>
            <a:spLocks noGrp="1"/>
          </p:cNvSpPr>
          <p:nvPr>
            <p:ph idx="1"/>
          </p:nvPr>
        </p:nvSpPr>
        <p:spPr>
          <a:xfrm>
            <a:off x="1371599" y="2318197"/>
            <a:ext cx="9724031" cy="3683358"/>
          </a:xfrm>
        </p:spPr>
        <p:txBody>
          <a:bodyPr anchor="ctr">
            <a:normAutofit/>
          </a:bodyPr>
          <a:lstStyle/>
          <a:p>
            <a:r>
              <a:rPr lang="en-US" sz="2000" i="1"/>
              <a:t>Doody’s Core Titles </a:t>
            </a:r>
          </a:p>
          <a:p>
            <a:r>
              <a:rPr lang="en-US" sz="2000" i="1"/>
              <a:t>Doody’s Review Service</a:t>
            </a:r>
          </a:p>
          <a:p>
            <a:r>
              <a:rPr lang="en-US" sz="2000"/>
              <a:t>Licensing partners</a:t>
            </a:r>
          </a:p>
          <a:p>
            <a:pPr lvl="1"/>
            <a:r>
              <a:rPr lang="en-US" sz="2000"/>
              <a:t>Ovid</a:t>
            </a:r>
          </a:p>
          <a:p>
            <a:pPr lvl="1"/>
            <a:r>
              <a:rPr lang="en-US" sz="2000"/>
              <a:t>Rittenhouse</a:t>
            </a:r>
          </a:p>
          <a:p>
            <a:pPr lvl="1"/>
            <a:r>
              <a:rPr lang="en-US" sz="2000"/>
              <a:t>Matthews</a:t>
            </a:r>
          </a:p>
          <a:p>
            <a:pPr lvl="1"/>
            <a:r>
              <a:rPr lang="en-US" sz="2000"/>
              <a:t>EBSCO</a:t>
            </a:r>
          </a:p>
          <a:p>
            <a:pPr lvl="1"/>
            <a:r>
              <a:rPr lang="en-US" sz="2000"/>
              <a:t>Login Canada</a:t>
            </a:r>
          </a:p>
          <a:p>
            <a:r>
              <a:rPr lang="en-US" sz="2000"/>
              <a:t>Not sure? Contact Doody’s customer service: </a:t>
            </a:r>
            <a:r>
              <a:rPr lang="en-US" sz="2000">
                <a:hlinkClick r:id="rId2"/>
              </a:rPr>
              <a:t>csr@doody.com</a:t>
            </a:r>
            <a:endParaRPr lang="en-US" sz="2000"/>
          </a:p>
          <a:p>
            <a:endParaRPr lang="en-US" sz="2000"/>
          </a:p>
        </p:txBody>
      </p:sp>
    </p:spTree>
    <p:extLst>
      <p:ext uri="{BB962C8B-B14F-4D97-AF65-F5344CB8AC3E}">
        <p14:creationId xmlns:p14="http://schemas.microsoft.com/office/powerpoint/2010/main" val="23118655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218</Words>
  <Application>Microsoft Office PowerPoint</Application>
  <PresentationFormat>Widescreen</PresentationFormat>
  <Paragraphs>51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Doody’s Special Topics Lists  The Intersection of Public Health and Curated Book Lists</vt:lpstr>
      <vt:lpstr>Different lenses through which to examine “public health”</vt:lpstr>
      <vt:lpstr>PowerPoint Presentation</vt:lpstr>
      <vt:lpstr>PowerPoint Presentation</vt:lpstr>
      <vt:lpstr>Collections response to public health priorities</vt:lpstr>
      <vt:lpstr>…and thus, Doody’s Special Topics Lists!</vt:lpstr>
      <vt:lpstr>Where we’ve been…</vt:lpstr>
      <vt:lpstr>…and where we’re going next!</vt:lpstr>
      <vt:lpstr>How to access the lists</vt:lpstr>
      <vt:lpstr>Questions? Ideas for future lists?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Intersection of Curated Book Lists and Public Health in the 2020s</dc:title>
  <dc:creator>Tim Butzen</dc:creator>
  <cp:lastModifiedBy>Burnette, Peg (Margaret)</cp:lastModifiedBy>
  <cp:revision>2</cp:revision>
  <dcterms:created xsi:type="dcterms:W3CDTF">2021-10-12T21:22:46Z</dcterms:created>
  <dcterms:modified xsi:type="dcterms:W3CDTF">2021-10-29T19:14:05Z</dcterms:modified>
</cp:coreProperties>
</file>